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6"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Lst>
  <p:sldSz cy="15240000" cx="24384000"/>
  <p:notesSz cx="6858000" cy="9144000"/>
  <p:embeddedFontLst>
    <p:embeddedFont>
      <p:font typeface="Lato"/>
      <p:regular r:id="rId27"/>
      <p:bold r:id="rId28"/>
      <p:italic r:id="rId29"/>
      <p:boldItalic r:id="rId30"/>
    </p:embeddedFont>
    <p:embeddedFont>
      <p:font typeface="Helvetica Neue"/>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Lato-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HelveticaNeue-regular.fntdata"/><Relationship Id="rId30" Type="http://schemas.openxmlformats.org/officeDocument/2006/relationships/font" Target="fonts/Lato-boldItalic.fntdata"/><Relationship Id="rId11" Type="http://schemas.openxmlformats.org/officeDocument/2006/relationships/slide" Target="slides/slide7.xml"/><Relationship Id="rId33" Type="http://schemas.openxmlformats.org/officeDocument/2006/relationships/font" Target="fonts/HelveticaNeue-italic.fntdata"/><Relationship Id="rId10" Type="http://schemas.openxmlformats.org/officeDocument/2006/relationships/slide" Target="slides/slide6.xml"/><Relationship Id="rId32" Type="http://schemas.openxmlformats.org/officeDocument/2006/relationships/font" Target="fonts/HelveticaNeue-bold.fntdata"/><Relationship Id="rId13" Type="http://schemas.openxmlformats.org/officeDocument/2006/relationships/slide" Target="slides/slide9.xml"/><Relationship Id="rId12" Type="http://schemas.openxmlformats.org/officeDocument/2006/relationships/slide" Target="slides/slide8.xml"/><Relationship Id="rId34" Type="http://schemas.openxmlformats.org/officeDocument/2006/relationships/font" Target="fonts/HelveticaNeue-boldItalic.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lstStyle>
            <a:lvl1pPr indent="-228600" lvl="0" marL="457200" marR="0" rtl="0" algn="l">
              <a:spcBef>
                <a:spcPts val="0"/>
              </a:spcBef>
              <a:spcAft>
                <a:spcPts val="0"/>
              </a:spcAft>
              <a:buSzPts val="1400"/>
              <a:buNone/>
              <a:defRPr b="0" i="0" sz="2400" u="none" cap="none" strike="noStrike">
                <a:latin typeface="Helvetica Neue"/>
                <a:ea typeface="Helvetica Neue"/>
                <a:cs typeface="Helvetica Neue"/>
                <a:sym typeface="Helvetica Neue"/>
              </a:defRPr>
            </a:lvl1pPr>
            <a:lvl2pPr indent="-228600" lvl="1" marL="914400" marR="0" rtl="0" algn="l">
              <a:spcBef>
                <a:spcPts val="0"/>
              </a:spcBef>
              <a:spcAft>
                <a:spcPts val="0"/>
              </a:spcAft>
              <a:buSzPts val="1400"/>
              <a:buNone/>
              <a:defRPr b="0" i="0" sz="2400" u="none" cap="none" strike="noStrike">
                <a:latin typeface="Helvetica Neue"/>
                <a:ea typeface="Helvetica Neue"/>
                <a:cs typeface="Helvetica Neue"/>
                <a:sym typeface="Helvetica Neue"/>
              </a:defRPr>
            </a:lvl2pPr>
            <a:lvl3pPr indent="-228600" lvl="2" marL="1371600" marR="0" rtl="0" algn="l">
              <a:spcBef>
                <a:spcPts val="0"/>
              </a:spcBef>
              <a:spcAft>
                <a:spcPts val="0"/>
              </a:spcAft>
              <a:buSzPts val="1400"/>
              <a:buNone/>
              <a:defRPr b="0" i="0" sz="2400" u="none" cap="none" strike="noStrike">
                <a:latin typeface="Helvetica Neue"/>
                <a:ea typeface="Helvetica Neue"/>
                <a:cs typeface="Helvetica Neue"/>
                <a:sym typeface="Helvetica Neue"/>
              </a:defRPr>
            </a:lvl3pPr>
            <a:lvl4pPr indent="-228600" lvl="3" marL="1828800" marR="0" rtl="0" algn="l">
              <a:spcBef>
                <a:spcPts val="0"/>
              </a:spcBef>
              <a:spcAft>
                <a:spcPts val="0"/>
              </a:spcAft>
              <a:buSzPts val="1400"/>
              <a:buNone/>
              <a:defRPr b="0" i="0" sz="2400" u="none" cap="none" strike="noStrike">
                <a:latin typeface="Helvetica Neue"/>
                <a:ea typeface="Helvetica Neue"/>
                <a:cs typeface="Helvetica Neue"/>
                <a:sym typeface="Helvetica Neue"/>
              </a:defRPr>
            </a:lvl4pPr>
            <a:lvl5pPr indent="-228600" lvl="4" marL="2286000" marR="0" rtl="0" algn="l">
              <a:spcBef>
                <a:spcPts val="0"/>
              </a:spcBef>
              <a:spcAft>
                <a:spcPts val="0"/>
              </a:spcAft>
              <a:buSzPts val="1400"/>
              <a:buNone/>
              <a:defRPr b="0" i="0" sz="2400" u="none" cap="none" strike="noStrike">
                <a:latin typeface="Helvetica Neue"/>
                <a:ea typeface="Helvetica Neue"/>
                <a:cs typeface="Helvetica Neue"/>
                <a:sym typeface="Helvetica Neue"/>
              </a:defRPr>
            </a:lvl5pPr>
            <a:lvl6pPr indent="-228600" lvl="5" marL="2743200" marR="0" rtl="0" algn="l">
              <a:spcBef>
                <a:spcPts val="0"/>
              </a:spcBef>
              <a:spcAft>
                <a:spcPts val="0"/>
              </a:spcAft>
              <a:buSzPts val="1400"/>
              <a:buNone/>
              <a:defRPr b="0" i="0" sz="2400" u="none" cap="none" strike="noStrike">
                <a:latin typeface="Helvetica Neue"/>
                <a:ea typeface="Helvetica Neue"/>
                <a:cs typeface="Helvetica Neue"/>
                <a:sym typeface="Helvetica Neue"/>
              </a:defRPr>
            </a:lvl6pPr>
            <a:lvl7pPr indent="-228600" lvl="6" marL="3200400" marR="0" rtl="0" algn="l">
              <a:spcBef>
                <a:spcPts val="0"/>
              </a:spcBef>
              <a:spcAft>
                <a:spcPts val="0"/>
              </a:spcAft>
              <a:buSzPts val="1400"/>
              <a:buNone/>
              <a:defRPr b="0" i="0" sz="2400" u="none" cap="none" strike="noStrike">
                <a:latin typeface="Helvetica Neue"/>
                <a:ea typeface="Helvetica Neue"/>
                <a:cs typeface="Helvetica Neue"/>
                <a:sym typeface="Helvetica Neue"/>
              </a:defRPr>
            </a:lvl7pPr>
            <a:lvl8pPr indent="-228600" lvl="7" marL="3657600" marR="0" rtl="0" algn="l">
              <a:spcBef>
                <a:spcPts val="0"/>
              </a:spcBef>
              <a:spcAft>
                <a:spcPts val="0"/>
              </a:spcAft>
              <a:buSzPts val="1400"/>
              <a:buNone/>
              <a:defRPr b="0" i="0" sz="2400" u="none" cap="none" strike="noStrike">
                <a:latin typeface="Helvetica Neue"/>
                <a:ea typeface="Helvetica Neue"/>
                <a:cs typeface="Helvetica Neue"/>
                <a:sym typeface="Helvetica Neue"/>
              </a:defRPr>
            </a:lvl8pPr>
            <a:lvl9pPr indent="-228600" lvl="8" marL="4114800" marR="0" rtl="0" algn="l">
              <a:spcBef>
                <a:spcPts val="0"/>
              </a:spcBef>
              <a:spcAft>
                <a:spcPts val="0"/>
              </a:spcAft>
              <a:buSzPts val="1400"/>
              <a:buNone/>
              <a:defRPr b="0" i="0" sz="2400" u="none" cap="none" strike="noStrike">
                <a:latin typeface="Helvetica Neue"/>
                <a:ea typeface="Helvetica Neue"/>
                <a:cs typeface="Helvetica Neue"/>
                <a:sym typeface="Helvetica Neue"/>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chive.ics.uci.edu/ml/datasets/Breast+Cancer+Wisconsin+(Diagnostic)"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p4: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10a831afa3_0_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97" name="Google Shape;197;g10a831afa3_0_1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000"/>
              <a:t>Optional.</a:t>
            </a:r>
            <a:endParaRPr sz="1000"/>
          </a:p>
          <a:p>
            <a:pPr indent="0" lvl="0" marL="0" marR="0" rtl="0" algn="l">
              <a:spcBef>
                <a:spcPts val="0"/>
              </a:spcBef>
              <a:spcAft>
                <a:spcPts val="0"/>
              </a:spcAft>
              <a:buNone/>
            </a:pPr>
            <a:r>
              <a:rPr lang="en-US" sz="1000"/>
              <a:t>More overview/motivation: https://www.youtube.com/watch?v=l95h4alXfAA</a:t>
            </a:r>
            <a:endParaRPr sz="1000"/>
          </a:p>
          <a:p>
            <a:pPr indent="0" lvl="0" marL="0" marR="0" rtl="0" algn="l">
              <a:spcBef>
                <a:spcPts val="0"/>
              </a:spcBef>
              <a:spcAft>
                <a:spcPts val="0"/>
              </a:spcAft>
              <a:buNone/>
            </a:pPr>
            <a:r>
              <a:t/>
            </a:r>
            <a:endParaRPr sz="1000"/>
          </a:p>
          <a:p>
            <a:pPr indent="0" lvl="0" marL="0" marR="0" rtl="0" algn="l">
              <a:spcBef>
                <a:spcPts val="0"/>
              </a:spcBef>
              <a:spcAft>
                <a:spcPts val="0"/>
              </a:spcAft>
              <a:buNone/>
            </a:pPr>
            <a:r>
              <a:rPr lang="en-US" sz="1000"/>
              <a:t>More technical supervised learning:</a:t>
            </a:r>
            <a:endParaRPr sz="1000"/>
          </a:p>
          <a:p>
            <a:pPr indent="0" lvl="0" marL="0" marR="0" rtl="0" algn="l">
              <a:spcBef>
                <a:spcPts val="0"/>
              </a:spcBef>
              <a:spcAft>
                <a:spcPts val="0"/>
              </a:spcAft>
              <a:buNone/>
            </a:pPr>
            <a:r>
              <a:rPr lang="en-US" sz="1000"/>
              <a:t> https://www.youtube.com/watch?v=ls7Ke48jCt8&amp;list=PLZ9qNFMHZ-A4rycgrgOYma6zxF4BZGGPW&amp;index=3</a:t>
            </a:r>
            <a:endParaRPr sz="10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219c8e8c02_0_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02" name="Google Shape;202;g219c8e8c02_0_2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a:t>https://neustan.files.wordpress.com/2015/09/multiclass.jpg</a:t>
            </a:r>
            <a:endParaRPr/>
          </a:p>
          <a:p>
            <a:pPr indent="0" lvl="0" marL="0" marR="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219c8e8c02_0_4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10" name="Google Shape;210;g219c8e8c02_0_4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a:t>http://4.bp.blogspot.com/-S11k6vJwxdc/TpDINkQ_bDI/AAAAAAAADGY/Q8t09bzT4y0/s1600/house_prices_portland.png</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Google Shape;217;g2206100473_0_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18" name="Google Shape;218;g2206100473_0_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200"/>
              <a:t>Run our classification model on the test data, figure out all the predictions, and see what our accuracy looks like. </a:t>
            </a:r>
            <a:endParaRPr sz="1200"/>
          </a:p>
          <a:p>
            <a:pPr indent="0" lvl="0" marL="0" marR="0" rtl="0" algn="l">
              <a:spcBef>
                <a:spcPts val="0"/>
              </a:spcBef>
              <a:spcAft>
                <a:spcPts val="0"/>
              </a:spcAft>
              <a:buNone/>
            </a:pPr>
            <a:r>
              <a:t/>
            </a:r>
            <a:endParaRPr b="0" i="0" sz="2400" u="none" cap="none" strike="noStrike">
              <a:latin typeface="Helvetica Neue"/>
              <a:ea typeface="Helvetica Neue"/>
              <a:cs typeface="Helvetica Neue"/>
              <a:sym typeface="Helvetica Neue"/>
            </a:endParaRPr>
          </a:p>
          <a:p>
            <a:pPr indent="0" lvl="0" marL="0" marR="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219c8e8c02_0_5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25" name="Google Shape;225;g219c8e8c02_0_5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u="sng">
                <a:solidFill>
                  <a:schemeClr val="hlink"/>
                </a:solidFill>
                <a:hlinkClick r:id="rId2"/>
              </a:rPr>
              <a:t>https://archive.ics.uci.edu/ml/datasets/Breast+Cancer+Wisconsin+(Diagnostic)</a:t>
            </a:r>
            <a:r>
              <a:rPr lang="en-US"/>
              <a:t> (Data set here)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10a831afa3_0_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32" name="Google Shape;232;g10a831afa3_0_3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400"/>
              <a:t>Find fun graphic to insert here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2206100473_0_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39" name="Google Shape;239;g2206100473_0_1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a:p>
          <a:p>
            <a:pPr indent="0" lvl="0" marL="0" marR="0" rtl="0" algn="l">
              <a:spcBef>
                <a:spcPts val="0"/>
              </a:spcBef>
              <a:spcAft>
                <a:spcPts val="0"/>
              </a:spcAft>
              <a:buNone/>
            </a:pPr>
            <a:r>
              <a:t/>
            </a:r>
            <a:endParaRPr b="0" i="0" sz="2400" u="none" cap="none" strike="noStrike">
              <a:latin typeface="Helvetica Neue"/>
              <a:ea typeface="Helvetica Neue"/>
              <a:cs typeface="Helvetica Neue"/>
              <a:sym typeface="Helvetica Neue"/>
            </a:endParaRPr>
          </a:p>
          <a:p>
            <a:pPr indent="0" lvl="0" marL="0" marR="0" rtl="0" algn="l">
              <a:spcBef>
                <a:spcPts val="0"/>
              </a:spcBef>
              <a:spcAft>
                <a:spcPts val="0"/>
              </a:spcAft>
              <a:buNone/>
            </a:pPr>
            <a:r>
              <a:rPr b="0" i="0" lang="en-US" sz="2400" u="none" cap="none" strike="noStrike">
                <a:latin typeface="Helvetica Neue"/>
                <a:ea typeface="Helvetica Neue"/>
                <a:cs typeface="Helvetica Neue"/>
                <a:sym typeface="Helvetica Neue"/>
              </a:rPr>
              <a:t>Made up of starting/closing tags and attributes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g2206100473_0_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46" name="Google Shape;246;g2206100473_0_2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a:p>
          <a:p>
            <a:pPr indent="0" lvl="0" marL="0" marR="0" rtl="0" algn="l">
              <a:spcBef>
                <a:spcPts val="0"/>
              </a:spcBef>
              <a:spcAft>
                <a:spcPts val="0"/>
              </a:spcAft>
              <a:buNone/>
            </a:pPr>
            <a:r>
              <a:t/>
            </a:r>
            <a:endParaRPr b="0" i="0" sz="2400" u="none" cap="none" strike="noStrike">
              <a:latin typeface="Helvetica Neue"/>
              <a:ea typeface="Helvetica Neue"/>
              <a:cs typeface="Helvetica Neue"/>
              <a:sym typeface="Helvetica Neue"/>
            </a:endParaRPr>
          </a:p>
          <a:p>
            <a:pPr indent="0" lvl="0" marL="0" marR="0" rtl="0" algn="l">
              <a:spcBef>
                <a:spcPts val="0"/>
              </a:spcBef>
              <a:spcAft>
                <a:spcPts val="0"/>
              </a:spcAft>
              <a:buNone/>
            </a:pPr>
            <a:r>
              <a:rPr b="0" i="0" lang="en-US" sz="2400" u="none" cap="none" strike="noStrike">
                <a:latin typeface="Helvetica Neue"/>
                <a:ea typeface="Helvetica Neue"/>
                <a:cs typeface="Helvetica Neue"/>
                <a:sym typeface="Helvetica Neue"/>
              </a:rPr>
              <a:t>Made up of starting/closing tags and attributes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g10a831afa3_0_4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53" name="Google Shape;253;g10a831afa3_0_4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a:p>
          <a:p>
            <a:pPr indent="0" lvl="0" marL="0" marR="0" rtl="0" algn="l">
              <a:spcBef>
                <a:spcPts val="0"/>
              </a:spcBef>
              <a:spcAft>
                <a:spcPts val="0"/>
              </a:spcAft>
              <a:buNone/>
            </a:pPr>
            <a:r>
              <a:t/>
            </a:r>
            <a:endParaRPr b="0" i="0" sz="2400" u="none" cap="none" strike="noStrike">
              <a:latin typeface="Helvetica Neue"/>
              <a:ea typeface="Helvetica Neue"/>
              <a:cs typeface="Helvetica Neue"/>
              <a:sym typeface="Helvetica Neue"/>
            </a:endParaRPr>
          </a:p>
          <a:p>
            <a:pPr indent="0" lvl="0" marL="0" marR="0" rtl="0" algn="l">
              <a:spcBef>
                <a:spcPts val="0"/>
              </a:spcBef>
              <a:spcAft>
                <a:spcPts val="0"/>
              </a:spcAft>
              <a:buNone/>
            </a:pPr>
            <a:r>
              <a:rPr b="0" i="0" lang="en-US" sz="2400" u="none" cap="none" strike="noStrike">
                <a:latin typeface="Helvetica Neue"/>
                <a:ea typeface="Helvetica Neue"/>
                <a:cs typeface="Helvetica Neue"/>
                <a:sym typeface="Helvetica Neue"/>
              </a:rPr>
              <a:t>Made up of starting/closing tags and attributes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g219c8e8c02_0_19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60" name="Google Shape;260;g219c8e8c02_0_19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a:p>
          <a:p>
            <a:pPr indent="0" lvl="0" marL="0" marR="0" rtl="0" algn="l">
              <a:spcBef>
                <a:spcPts val="0"/>
              </a:spcBef>
              <a:spcAft>
                <a:spcPts val="0"/>
              </a:spcAft>
              <a:buNone/>
            </a:pPr>
            <a:r>
              <a:t/>
            </a:r>
            <a:endParaRPr b="0" i="0" sz="2400" u="none" cap="none" strike="noStrike">
              <a:latin typeface="Helvetica Neue"/>
              <a:ea typeface="Helvetica Neue"/>
              <a:cs typeface="Helvetica Neue"/>
              <a:sym typeface="Helvetica Neue"/>
            </a:endParaRPr>
          </a:p>
          <a:p>
            <a:pPr indent="0" lvl="0" marL="0" marR="0" rtl="0" algn="l">
              <a:spcBef>
                <a:spcPts val="0"/>
              </a:spcBef>
              <a:spcAft>
                <a:spcPts val="0"/>
              </a:spcAft>
              <a:buNone/>
            </a:pPr>
            <a:r>
              <a:rPr b="0" i="0" lang="en-US" sz="2400" u="none" cap="none" strike="noStrike">
                <a:latin typeface="Helvetica Neue"/>
                <a:ea typeface="Helvetica Neue"/>
                <a:cs typeface="Helvetica Neue"/>
                <a:sym typeface="Helvetica Neue"/>
              </a:rPr>
              <a:t>Made up of starting/closing tags and attributes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106afdb7a3_0_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g106afdb7a3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30be5cfc51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68" name="Google Shape;268;g30be5cfc51_0_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a:p>
          <a:p>
            <a:pPr indent="0" lvl="0" marL="0" marR="0" rtl="0" algn="l">
              <a:spcBef>
                <a:spcPts val="0"/>
              </a:spcBef>
              <a:spcAft>
                <a:spcPts val="0"/>
              </a:spcAft>
              <a:buNone/>
            </a:pPr>
            <a:r>
              <a:t/>
            </a:r>
            <a:endParaRPr b="0" i="0" sz="2400" u="none" cap="none" strike="noStrike">
              <a:latin typeface="Helvetica Neue"/>
              <a:ea typeface="Helvetica Neue"/>
              <a:cs typeface="Helvetica Neue"/>
              <a:sym typeface="Helvetica Neue"/>
            </a:endParaRPr>
          </a:p>
          <a:p>
            <a:pPr indent="0" lvl="0" marL="0" marR="0" rtl="0" algn="l">
              <a:spcBef>
                <a:spcPts val="0"/>
              </a:spcBef>
              <a:spcAft>
                <a:spcPts val="0"/>
              </a:spcAft>
              <a:buNone/>
            </a:pPr>
            <a:r>
              <a:rPr b="0" i="0" lang="en-US" sz="2400" u="none" cap="none" strike="noStrike">
                <a:latin typeface="Helvetica Neue"/>
                <a:ea typeface="Helvetica Neue"/>
                <a:cs typeface="Helvetica Neue"/>
                <a:sym typeface="Helvetica Neue"/>
              </a:rPr>
              <a:t>Made up of starting/closing tags and attributes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4" name="Shape 274"/>
        <p:cNvGrpSpPr/>
        <p:nvPr/>
      </p:nvGrpSpPr>
      <p:grpSpPr>
        <a:xfrm>
          <a:off x="0" y="0"/>
          <a:ext cx="0" cy="0"/>
          <a:chOff x="0" y="0"/>
          <a:chExt cx="0" cy="0"/>
        </a:xfrm>
      </p:grpSpPr>
      <p:sp>
        <p:nvSpPr>
          <p:cNvPr id="275" name="Google Shape;275;g106afdb7a3_0_4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76" name="Google Shape;276;g106afdb7a3_0_41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a:p>
          <a:p>
            <a:pPr indent="0" lvl="0" marL="0" marR="0" rtl="0" algn="l">
              <a:spcBef>
                <a:spcPts val="0"/>
              </a:spcBef>
              <a:spcAft>
                <a:spcPts val="0"/>
              </a:spcAft>
              <a:buNone/>
            </a:pPr>
            <a:r>
              <a:t/>
            </a:r>
            <a:endParaRPr b="0" i="0" sz="2400" u="none" cap="none" strike="noStrike">
              <a:latin typeface="Helvetica Neue"/>
              <a:ea typeface="Helvetica Neue"/>
              <a:cs typeface="Helvetica Neue"/>
              <a:sym typeface="Helvetica Neue"/>
            </a:endParaRPr>
          </a:p>
          <a:p>
            <a:pPr indent="0" lvl="0" marL="0" marR="0" rtl="0" algn="l">
              <a:spcBef>
                <a:spcPts val="0"/>
              </a:spcBef>
              <a:spcAft>
                <a:spcPts val="0"/>
              </a:spcAft>
              <a:buNone/>
            </a:pPr>
            <a:r>
              <a:rPr b="0" i="0" lang="en-US" sz="2400" u="none" cap="none" strike="noStrike">
                <a:latin typeface="Helvetica Neue"/>
                <a:ea typeface="Helvetica Neue"/>
                <a:cs typeface="Helvetica Neue"/>
                <a:sym typeface="Helvetica Neue"/>
              </a:rPr>
              <a:t>Made up of starting/closing tags and attributes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10536d1786_0_6: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g10536d1786_0_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219c8e8c02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6" name="Google Shape;146;g219c8e8c02_0_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a:p>
          <a:p>
            <a:pPr indent="0" lvl="0" marL="0" marR="0" rtl="0" algn="l">
              <a:spcBef>
                <a:spcPts val="0"/>
              </a:spcBef>
              <a:spcAft>
                <a:spcPts val="0"/>
              </a:spcAft>
              <a:buNone/>
            </a:pPr>
            <a:r>
              <a:t/>
            </a:r>
            <a:endParaRPr b="0" i="0" sz="2400" u="none" cap="none" strike="noStrike">
              <a:latin typeface="Helvetica Neue"/>
              <a:ea typeface="Helvetica Neue"/>
              <a:cs typeface="Helvetica Neue"/>
              <a:sym typeface="Helvetica Neue"/>
            </a:endParaRPr>
          </a:p>
          <a:p>
            <a:pPr indent="0" lvl="0" marL="0" marR="0" rtl="0" algn="l">
              <a:spcBef>
                <a:spcPts val="0"/>
              </a:spcBef>
              <a:spcAft>
                <a:spcPts val="0"/>
              </a:spcAft>
              <a:buNone/>
            </a:pPr>
            <a:r>
              <a:rPr b="0" i="0" lang="en-US" sz="2400" u="none" cap="none" strike="noStrike">
                <a:latin typeface="Helvetica Neue"/>
                <a:ea typeface="Helvetica Neue"/>
                <a:cs typeface="Helvetica Neue"/>
                <a:sym typeface="Helvetica Neue"/>
              </a:rPr>
              <a:t>Made up of starting/closing tags and attributes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106afdb7a3_0_27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3" name="Google Shape;153;g106afdb7a3_0_27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a:p>
          <a:p>
            <a:pPr indent="0" lvl="0" marL="0" marR="0" rtl="0" algn="l">
              <a:spcBef>
                <a:spcPts val="0"/>
              </a:spcBef>
              <a:spcAft>
                <a:spcPts val="0"/>
              </a:spcAft>
              <a:buNone/>
            </a:pPr>
            <a:r>
              <a:t/>
            </a:r>
            <a:endParaRPr b="0" i="0" sz="2400" u="none" cap="none" strike="noStrike">
              <a:latin typeface="Helvetica Neue"/>
              <a:ea typeface="Helvetica Neue"/>
              <a:cs typeface="Helvetica Neue"/>
              <a:sym typeface="Helvetica Neue"/>
            </a:endParaRPr>
          </a:p>
          <a:p>
            <a:pPr indent="0" lvl="0" marL="0" marR="0" rtl="0" algn="l">
              <a:spcBef>
                <a:spcPts val="0"/>
              </a:spcBef>
              <a:spcAft>
                <a:spcPts val="0"/>
              </a:spcAft>
              <a:buNone/>
            </a:pPr>
            <a:r>
              <a:rPr b="0" i="0" lang="en-US" sz="2400" u="none" cap="none" strike="noStrike">
                <a:latin typeface="Helvetica Neue"/>
                <a:ea typeface="Helvetica Neue"/>
                <a:cs typeface="Helvetica Neue"/>
                <a:sym typeface="Helvetica Neue"/>
              </a:rPr>
              <a:t>Made up of starting/closing tags and attributes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106afdb7a3_0_40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60" name="Google Shape;160;g106afdb7a3_0_40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200"/>
              <a:t>https://blogs.nvidia.com/blog/2016/09/19/deep-learning-breast-cancer-diagnosis/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10a831afa3_0_1: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g10a831afa3_0_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10a831afa3_0_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73" name="Google Shape;173;g10a831afa3_0_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a:p>
          <a:p>
            <a:pPr indent="0" lvl="0" marL="0" marR="0" rtl="0" algn="l">
              <a:spcBef>
                <a:spcPts val="0"/>
              </a:spcBef>
              <a:spcAft>
                <a:spcPts val="0"/>
              </a:spcAft>
              <a:buNone/>
            </a:pPr>
            <a:r>
              <a:t/>
            </a:r>
            <a:endParaRPr b="0" i="0" sz="2400" u="none" cap="none" strike="noStrike">
              <a:latin typeface="Helvetica Neue"/>
              <a:ea typeface="Helvetica Neue"/>
              <a:cs typeface="Helvetica Neue"/>
              <a:sym typeface="Helvetica Neue"/>
            </a:endParaRPr>
          </a:p>
          <a:p>
            <a:pPr indent="0" lvl="0" marL="0" marR="0" rtl="0" algn="l">
              <a:spcBef>
                <a:spcPts val="0"/>
              </a:spcBef>
              <a:spcAft>
                <a:spcPts val="0"/>
              </a:spcAft>
              <a:buNone/>
            </a:pPr>
            <a:r>
              <a:rPr b="0" i="0" lang="en-US" sz="2400" u="none" cap="none" strike="noStrike">
                <a:latin typeface="Helvetica Neue"/>
                <a:ea typeface="Helvetica Neue"/>
                <a:cs typeface="Helvetica Neue"/>
                <a:sym typeface="Helvetica Neue"/>
              </a:rPr>
              <a:t>Made up of starting/closing tags and attributes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10a831afa3_0_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1" name="Google Shape;181;g10a831afa3_0_1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a:p>
          <a:p>
            <a:pPr indent="0" lvl="0" marL="0" marR="0" rtl="0" algn="l">
              <a:spcBef>
                <a:spcPts val="0"/>
              </a:spcBef>
              <a:spcAft>
                <a:spcPts val="0"/>
              </a:spcAft>
              <a:buNone/>
            </a:pPr>
            <a:r>
              <a:t/>
            </a:r>
            <a:endParaRPr b="0" i="0" sz="2400" u="none" cap="none" strike="noStrike">
              <a:latin typeface="Helvetica Neue"/>
              <a:ea typeface="Helvetica Neue"/>
              <a:cs typeface="Helvetica Neue"/>
              <a:sym typeface="Helvetica Neue"/>
            </a:endParaRPr>
          </a:p>
          <a:p>
            <a:pPr indent="0" lvl="0" marL="0" marR="0" rtl="0" algn="l">
              <a:spcBef>
                <a:spcPts val="0"/>
              </a:spcBef>
              <a:spcAft>
                <a:spcPts val="0"/>
              </a:spcAft>
              <a:buNone/>
            </a:pPr>
            <a:r>
              <a:rPr b="0" i="0" lang="en-US" sz="2400" u="none" cap="none" strike="noStrike">
                <a:latin typeface="Helvetica Neue"/>
                <a:ea typeface="Helvetica Neue"/>
                <a:cs typeface="Helvetica Neue"/>
                <a:sym typeface="Helvetica Neue"/>
              </a:rPr>
              <a:t>Made up of starting/closing tags and attributes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219c8e8c02_0_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9" name="Google Shape;189;g219c8e8c02_0_1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Graphics from: http://machinelearningmastery.com/a-tour-of-machine-learning-algorithms/</a:t>
            </a:r>
            <a:endParaRPr/>
          </a:p>
          <a:p>
            <a:pPr indent="0" lvl="0" marL="0" marR="0" rtl="0" algn="l">
              <a:spcBef>
                <a:spcPts val="0"/>
              </a:spcBef>
              <a:spcAft>
                <a:spcPts val="0"/>
              </a:spcAft>
              <a:buNone/>
            </a:pPr>
            <a:r>
              <a:t/>
            </a:r>
            <a:endParaRPr b="0" i="0" sz="2400" u="none" cap="none" strike="noStrike">
              <a:latin typeface="Helvetica Neue"/>
              <a:ea typeface="Helvetica Neue"/>
              <a:cs typeface="Helvetica Neue"/>
              <a:sym typeface="Helvetica Neue"/>
            </a:endParaRPr>
          </a:p>
          <a:p>
            <a:pPr indent="0" lvl="0" marL="0" marR="0" rtl="0" algn="l">
              <a:spcBef>
                <a:spcPts val="0"/>
              </a:spcBef>
              <a:spcAft>
                <a:spcPts val="0"/>
              </a:spcAft>
              <a:buNone/>
            </a:pPr>
            <a:r>
              <a:rPr b="0" i="0" lang="en-US" sz="2400" u="none" cap="none" strike="noStrike">
                <a:latin typeface="Helvetica Neue"/>
                <a:ea typeface="Helvetica Neue"/>
                <a:cs typeface="Helvetica Neue"/>
                <a:sym typeface="Helvetica Neue"/>
              </a:rPr>
              <a:t>Made up of starting/closing tags and attributes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Subtitle" type="tx">
  <p:cSld name="TITLE_AND_BODY">
    <p:bg>
      <p:bgPr>
        <a:solidFill>
          <a:srgbClr val="FFFFFF"/>
        </a:solidFill>
      </p:bgPr>
    </p:bg>
    <p:spTree>
      <p:nvGrpSpPr>
        <p:cNvPr id="9" name="Shape 9"/>
        <p:cNvGrpSpPr/>
        <p:nvPr/>
      </p:nvGrpSpPr>
      <p:grpSpPr>
        <a:xfrm>
          <a:off x="0" y="0"/>
          <a:ext cx="0" cy="0"/>
          <a:chOff x="0" y="0"/>
          <a:chExt cx="0" cy="0"/>
        </a:xfrm>
      </p:grpSpPr>
      <p:sp>
        <p:nvSpPr>
          <p:cNvPr id="10" name="Google Shape;10;p2"/>
          <p:cNvSpPr txBox="1"/>
          <p:nvPr>
            <p:ph type="title"/>
          </p:nvPr>
        </p:nvSpPr>
        <p:spPr>
          <a:xfrm>
            <a:off x="4016375" y="2559843"/>
            <a:ext cx="16351250" cy="5159376"/>
          </a:xfrm>
          <a:prstGeom prst="rect">
            <a:avLst/>
          </a:prstGeom>
          <a:noFill/>
          <a:ln>
            <a:noFill/>
          </a:ln>
        </p:spPr>
        <p:txBody>
          <a:bodyPr anchorCtr="0" anchor="b" bIns="91425" lIns="91425" spcFirstLastPara="1" rIns="91425" wrap="square" tIns="91425"/>
          <a:lstStyle>
            <a:lvl1pPr indent="0" lvl="0" marL="0" marR="0" rtl="0" algn="ctr">
              <a:lnSpc>
                <a:spcPct val="100000"/>
              </a:lnSpc>
              <a:spcBef>
                <a:spcPts val="0"/>
              </a:spcBef>
              <a:spcAft>
                <a:spcPts val="0"/>
              </a:spcAft>
              <a:buClr>
                <a:srgbClr val="000000"/>
              </a:buClr>
              <a:buSzPts val="1400"/>
              <a:buFont typeface="Helvetica Neue"/>
              <a:buNone/>
              <a:defRPr b="0" i="0" sz="12400" u="none" cap="none" strike="noStrike">
                <a:solidFill>
                  <a:srgbClr val="000000"/>
                </a:solidFill>
                <a:latin typeface="Helvetica Neue"/>
                <a:ea typeface="Helvetica Neue"/>
                <a:cs typeface="Helvetica Neue"/>
                <a:sym typeface="Helvetica Neue"/>
              </a:defRPr>
            </a:lvl1pPr>
            <a:lvl2pPr indent="228600" lvl="1"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2pPr>
            <a:lvl3pPr indent="457200" lvl="2"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3pPr>
            <a:lvl4pPr indent="685800" lvl="3"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4pPr>
            <a:lvl5pPr indent="914400" lvl="4"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5pPr>
            <a:lvl6pPr indent="1143000" lvl="5"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6pPr>
            <a:lvl7pPr indent="1371600" lvl="6"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7pPr>
            <a:lvl8pPr indent="1600200" lvl="7"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8pPr>
            <a:lvl9pPr indent="1828800" lvl="8"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9pPr>
          </a:lstStyle>
          <a:p/>
        </p:txBody>
      </p:sp>
      <p:sp>
        <p:nvSpPr>
          <p:cNvPr id="11" name="Google Shape;11;p2"/>
          <p:cNvSpPr txBox="1"/>
          <p:nvPr>
            <p:ph idx="1" type="body"/>
          </p:nvPr>
        </p:nvSpPr>
        <p:spPr>
          <a:xfrm>
            <a:off x="4016375" y="7858125"/>
            <a:ext cx="16351250" cy="1766094"/>
          </a:xfrm>
          <a:prstGeom prst="rect">
            <a:avLst/>
          </a:prstGeom>
          <a:noFill/>
          <a:ln>
            <a:noFill/>
          </a:ln>
        </p:spPr>
        <p:txBody>
          <a:bodyPr anchorCtr="0" anchor="t" bIns="91425" lIns="91425" spcFirstLastPara="1" rIns="91425" wrap="square" tIns="91425"/>
          <a:lstStyle>
            <a:lvl1pPr indent="-228600" lvl="0" marL="457200" marR="0" rtl="0" algn="ctr">
              <a:lnSpc>
                <a:spcPct val="100000"/>
              </a:lnSpc>
              <a:spcBef>
                <a:spcPts val="0"/>
              </a:spcBef>
              <a:spcAft>
                <a:spcPts val="0"/>
              </a:spcAft>
              <a:buClr>
                <a:srgbClr val="000000"/>
              </a:buClr>
              <a:buSzPts val="1400"/>
              <a:buFont typeface="Helvetica Neue"/>
              <a:buNone/>
              <a:defRPr b="0" i="0" sz="50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1400"/>
              <a:buFont typeface="Helvetica Neue"/>
              <a:buNone/>
              <a:defRPr b="0" i="0" sz="50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1400"/>
              <a:buFont typeface="Helvetica Neue"/>
              <a:buNone/>
              <a:defRPr b="0" i="0" sz="50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1400"/>
              <a:buFont typeface="Helvetica Neue"/>
              <a:buNone/>
              <a:defRPr b="0" i="0" sz="50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1400"/>
              <a:buFont typeface="Helvetica Neue"/>
              <a:buNone/>
              <a:defRPr b="0" i="0" sz="5000" u="none" cap="none" strike="noStrike">
                <a:solidFill>
                  <a:srgbClr val="000000"/>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12" name="Google Shape;12;p2"/>
          <p:cNvSpPr txBox="1"/>
          <p:nvPr>
            <p:ph idx="12" type="sldNum"/>
          </p:nvPr>
        </p:nvSpPr>
        <p:spPr>
          <a:xfrm>
            <a:off x="11898639" y="14456170"/>
            <a:ext cx="566878" cy="590551"/>
          </a:xfrm>
          <a:prstGeom prst="rect">
            <a:avLst/>
          </a:prstGeom>
          <a:noFill/>
          <a:ln>
            <a:noFill/>
          </a:ln>
        </p:spPr>
        <p:txBody>
          <a:bodyPr anchorCtr="0" anchor="t" bIns="79375" lIns="79375" spcFirstLastPara="1" rIns="79375" wrap="square" tIns="79375">
            <a:noAutofit/>
          </a:bodyPr>
          <a:lstStyle>
            <a:lvl1pPr indent="0" lvl="0" marL="0" marR="0" rtl="0" algn="ctr">
              <a:lnSpc>
                <a:spcPct val="100000"/>
              </a:lnSpc>
              <a:spcBef>
                <a:spcPts val="0"/>
              </a:spcBef>
              <a:spcAft>
                <a:spcPts val="0"/>
              </a:spcAft>
              <a:buClr>
                <a:srgbClr val="000000"/>
              </a:buClr>
              <a:buFont typeface="Helvetica Neue"/>
              <a:buNone/>
              <a:defRPr b="0" i="0" sz="2800" u="none" cap="none" strike="noStrike">
                <a:solidFill>
                  <a:srgbClr val="000000"/>
                </a:solidFill>
                <a:latin typeface="Helvetica Neue"/>
                <a:ea typeface="Helvetica Neue"/>
                <a:cs typeface="Helvetica Neue"/>
                <a:sym typeface="Helvetica Neue"/>
              </a:defRPr>
            </a:lvl1pPr>
            <a:lvl2pPr indent="0" lvl="1" marL="0" marR="0" rtl="0" algn="ctr">
              <a:lnSpc>
                <a:spcPct val="100000"/>
              </a:lnSpc>
              <a:spcBef>
                <a:spcPts val="0"/>
              </a:spcBef>
              <a:spcAft>
                <a:spcPts val="0"/>
              </a:spcAft>
              <a:buClr>
                <a:srgbClr val="000000"/>
              </a:buClr>
              <a:buFont typeface="Helvetica Neue"/>
              <a:buNone/>
              <a:defRPr b="0" i="0" sz="2800" u="none" cap="none" strike="noStrike">
                <a:solidFill>
                  <a:srgbClr val="000000"/>
                </a:solidFill>
                <a:latin typeface="Helvetica Neue"/>
                <a:ea typeface="Helvetica Neue"/>
                <a:cs typeface="Helvetica Neue"/>
                <a:sym typeface="Helvetica Neue"/>
              </a:defRPr>
            </a:lvl2pPr>
            <a:lvl3pPr indent="0" lvl="2" marL="0" marR="0" rtl="0" algn="ctr">
              <a:lnSpc>
                <a:spcPct val="100000"/>
              </a:lnSpc>
              <a:spcBef>
                <a:spcPts val="0"/>
              </a:spcBef>
              <a:spcAft>
                <a:spcPts val="0"/>
              </a:spcAft>
              <a:buClr>
                <a:srgbClr val="000000"/>
              </a:buClr>
              <a:buFont typeface="Helvetica Neue"/>
              <a:buNone/>
              <a:defRPr b="0" i="0" sz="2800" u="none" cap="none" strike="noStrike">
                <a:solidFill>
                  <a:srgbClr val="000000"/>
                </a:solidFill>
                <a:latin typeface="Helvetica Neue"/>
                <a:ea typeface="Helvetica Neue"/>
                <a:cs typeface="Helvetica Neue"/>
                <a:sym typeface="Helvetica Neue"/>
              </a:defRPr>
            </a:lvl3pPr>
            <a:lvl4pPr indent="0" lvl="3" marL="0" marR="0" rtl="0" algn="ctr">
              <a:lnSpc>
                <a:spcPct val="100000"/>
              </a:lnSpc>
              <a:spcBef>
                <a:spcPts val="0"/>
              </a:spcBef>
              <a:spcAft>
                <a:spcPts val="0"/>
              </a:spcAft>
              <a:buClr>
                <a:srgbClr val="000000"/>
              </a:buClr>
              <a:buFont typeface="Helvetica Neue"/>
              <a:buNone/>
              <a:defRPr b="0" i="0" sz="2800" u="none" cap="none" strike="noStrike">
                <a:solidFill>
                  <a:srgbClr val="000000"/>
                </a:solidFill>
                <a:latin typeface="Helvetica Neue"/>
                <a:ea typeface="Helvetica Neue"/>
                <a:cs typeface="Helvetica Neue"/>
                <a:sym typeface="Helvetica Neue"/>
              </a:defRPr>
            </a:lvl4pPr>
            <a:lvl5pPr indent="0" lvl="4" marL="0" marR="0" rtl="0" algn="ctr">
              <a:lnSpc>
                <a:spcPct val="100000"/>
              </a:lnSpc>
              <a:spcBef>
                <a:spcPts val="0"/>
              </a:spcBef>
              <a:spcAft>
                <a:spcPts val="0"/>
              </a:spcAft>
              <a:buClr>
                <a:srgbClr val="000000"/>
              </a:buClr>
              <a:buFont typeface="Helvetica Neue"/>
              <a:buNone/>
              <a:defRPr b="0" i="0" sz="2800" u="none" cap="none" strike="noStrike">
                <a:solidFill>
                  <a:srgbClr val="000000"/>
                </a:solidFill>
                <a:latin typeface="Helvetica Neue"/>
                <a:ea typeface="Helvetica Neue"/>
                <a:cs typeface="Helvetica Neue"/>
                <a:sym typeface="Helvetica Neue"/>
              </a:defRPr>
            </a:lvl5pPr>
            <a:lvl6pPr indent="0" lvl="5" marL="0" marR="0" rtl="0" algn="ctr">
              <a:lnSpc>
                <a:spcPct val="100000"/>
              </a:lnSpc>
              <a:spcBef>
                <a:spcPts val="0"/>
              </a:spcBef>
              <a:spcAft>
                <a:spcPts val="0"/>
              </a:spcAft>
              <a:buClr>
                <a:srgbClr val="000000"/>
              </a:buClr>
              <a:buFont typeface="Helvetica Neue"/>
              <a:buNone/>
              <a:defRPr b="0" i="0" sz="2800" u="none" cap="none" strike="noStrike">
                <a:solidFill>
                  <a:srgbClr val="000000"/>
                </a:solidFill>
                <a:latin typeface="Helvetica Neue"/>
                <a:ea typeface="Helvetica Neue"/>
                <a:cs typeface="Helvetica Neue"/>
                <a:sym typeface="Helvetica Neue"/>
              </a:defRPr>
            </a:lvl6pPr>
            <a:lvl7pPr indent="0" lvl="6" marL="0" marR="0" rtl="0" algn="ctr">
              <a:lnSpc>
                <a:spcPct val="100000"/>
              </a:lnSpc>
              <a:spcBef>
                <a:spcPts val="0"/>
              </a:spcBef>
              <a:spcAft>
                <a:spcPts val="0"/>
              </a:spcAft>
              <a:buClr>
                <a:srgbClr val="000000"/>
              </a:buClr>
              <a:buFont typeface="Helvetica Neue"/>
              <a:buNone/>
              <a:defRPr b="0" i="0" sz="2800" u="none" cap="none" strike="noStrike">
                <a:solidFill>
                  <a:srgbClr val="000000"/>
                </a:solidFill>
                <a:latin typeface="Helvetica Neue"/>
                <a:ea typeface="Helvetica Neue"/>
                <a:cs typeface="Helvetica Neue"/>
                <a:sym typeface="Helvetica Neue"/>
              </a:defRPr>
            </a:lvl7pPr>
            <a:lvl8pPr indent="0" lvl="7" marL="0" marR="0" rtl="0" algn="ctr">
              <a:lnSpc>
                <a:spcPct val="100000"/>
              </a:lnSpc>
              <a:spcBef>
                <a:spcPts val="0"/>
              </a:spcBef>
              <a:spcAft>
                <a:spcPts val="0"/>
              </a:spcAft>
              <a:buClr>
                <a:srgbClr val="000000"/>
              </a:buClr>
              <a:buFont typeface="Helvetica Neue"/>
              <a:buNone/>
              <a:defRPr b="0" i="0" sz="2800" u="none" cap="none" strike="noStrike">
                <a:solidFill>
                  <a:srgbClr val="000000"/>
                </a:solidFill>
                <a:latin typeface="Helvetica Neue"/>
                <a:ea typeface="Helvetica Neue"/>
                <a:cs typeface="Helvetica Neue"/>
                <a:sym typeface="Helvetica Neue"/>
              </a:defRPr>
            </a:lvl8pPr>
            <a:lvl9pPr indent="0" lvl="8" marL="0" marR="0" rtl="0" algn="ctr">
              <a:lnSpc>
                <a:spcPct val="100000"/>
              </a:lnSpc>
              <a:spcBef>
                <a:spcPts val="0"/>
              </a:spcBef>
              <a:spcAft>
                <a:spcPts val="0"/>
              </a:spcAft>
              <a:buClr>
                <a:srgbClr val="000000"/>
              </a:buClr>
              <a:buFont typeface="Helvetica Neue"/>
              <a:buNone/>
              <a:defRPr b="0" i="0" sz="2800" u="none" cap="none" strike="noStrike">
                <a:solidFill>
                  <a:srgbClr val="000000"/>
                </a:solidFill>
                <a:latin typeface="Helvetica Neue"/>
                <a:ea typeface="Helvetica Neue"/>
                <a:cs typeface="Helvetica Neue"/>
                <a:sym typeface="Helvetica Neue"/>
              </a:defRPr>
            </a:lvl9pPr>
          </a:lstStyle>
          <a:p>
            <a:pPr indent="0" lvl="0" marL="0" rtl="0" algn="ctr">
              <a:spcBef>
                <a:spcPts val="0"/>
              </a:spcBef>
              <a:spcAft>
                <a:spcPts val="0"/>
              </a:spcAft>
              <a:buNone/>
            </a:pPr>
            <a:fld id="{00000000-1234-1234-1234-123412341234}" type="slidenum">
              <a:rPr lang="en-US"/>
              <a:t>‹#›</a:t>
            </a:fld>
            <a:endParaRPr sz="2000">
              <a:solidFill>
                <a:srgbClr val="A6B0C0"/>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WWDC Bullet w/Sub + Graphic">
  <p:cSld name="WWDC Bullet w/Sub + Graphic">
    <p:spTree>
      <p:nvGrpSpPr>
        <p:cNvPr id="53" name="Shape 53"/>
        <p:cNvGrpSpPr/>
        <p:nvPr/>
      </p:nvGrpSpPr>
      <p:grpSpPr>
        <a:xfrm>
          <a:off x="0" y="0"/>
          <a:ext cx="0" cy="0"/>
          <a:chOff x="0" y="0"/>
          <a:chExt cx="0" cy="0"/>
        </a:xfrm>
      </p:grpSpPr>
      <p:sp>
        <p:nvSpPr>
          <p:cNvPr id="54" name="Google Shape;54;p11"/>
          <p:cNvSpPr txBox="1"/>
          <p:nvPr>
            <p:ph type="title"/>
          </p:nvPr>
        </p:nvSpPr>
        <p:spPr>
          <a:xfrm>
            <a:off x="1524000" y="762000"/>
            <a:ext cx="21336000" cy="1409700"/>
          </a:xfrm>
          <a:prstGeom prst="rect">
            <a:avLst/>
          </a:prstGeom>
          <a:noFill/>
          <a:ln>
            <a:noFill/>
          </a:ln>
        </p:spPr>
        <p:txBody>
          <a:bodyPr anchorCtr="0" anchor="t" bIns="91425" lIns="91425" spcFirstLastPara="1" rIns="91425" wrap="square" tIns="91425"/>
          <a:lstStyle>
            <a:lvl1pPr indent="0" lvl="0"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1pPr>
            <a:lvl2pPr indent="228600" lvl="1"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2pPr>
            <a:lvl3pPr indent="457200" lvl="2"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3pPr>
            <a:lvl4pPr indent="685800" lvl="3"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4pPr>
            <a:lvl5pPr indent="914400" lvl="4"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5pPr>
            <a:lvl6pPr indent="1143000" lvl="5"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6pPr>
            <a:lvl7pPr indent="1371600" lvl="6"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7pPr>
            <a:lvl8pPr indent="1600200" lvl="7"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8pPr>
            <a:lvl9pPr indent="1828800" lvl="8"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9pPr>
          </a:lstStyle>
          <a:p/>
        </p:txBody>
      </p:sp>
      <p:sp>
        <p:nvSpPr>
          <p:cNvPr id="55" name="Google Shape;55;p11"/>
          <p:cNvSpPr txBox="1"/>
          <p:nvPr>
            <p:ph idx="1" type="body"/>
          </p:nvPr>
        </p:nvSpPr>
        <p:spPr>
          <a:xfrm>
            <a:off x="1524000" y="2209800"/>
            <a:ext cx="21336000" cy="1193800"/>
          </a:xfrm>
          <a:prstGeom prst="rect">
            <a:avLst/>
          </a:prstGeom>
          <a:noFill/>
          <a:ln>
            <a:noFill/>
          </a:ln>
        </p:spPr>
        <p:txBody>
          <a:bodyPr anchorCtr="0" anchor="t" bIns="91425" lIns="91425" spcFirstLastPara="1" rIns="91425" wrap="square" tIns="91425"/>
          <a:lstStyle>
            <a:lvl1pPr indent="-228600" lvl="0" marL="457200" marR="0" rtl="0" algn="l">
              <a:lnSpc>
                <a:spcPct val="100000"/>
              </a:lnSpc>
              <a:spcBef>
                <a:spcPts val="0"/>
              </a:spcBef>
              <a:spcAft>
                <a:spcPts val="0"/>
              </a:spcAft>
              <a:buClr>
                <a:srgbClr val="8E8E93"/>
              </a:buClr>
              <a:buSzPts val="1400"/>
              <a:buFont typeface="Helvetica Neue"/>
              <a:buNone/>
              <a:defRPr b="0" i="0" sz="7200" u="none" cap="none" strike="noStrike">
                <a:solidFill>
                  <a:srgbClr val="8E8E93"/>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20000"/>
              </a:lnSpc>
              <a:spcBef>
                <a:spcPts val="3600"/>
              </a:spcBef>
              <a:spcAft>
                <a:spcPts val="0"/>
              </a:spcAft>
              <a:buClr>
                <a:srgbClr val="FFFFFF"/>
              </a:buClr>
              <a:buSzPts val="1400"/>
              <a:buFont typeface="Helvetica Neue"/>
              <a:buNone/>
              <a:defRPr b="0" i="0" sz="4600" u="sng" cap="none" strike="noStrike">
                <a:solidFill>
                  <a:srgbClr val="FFFFFF"/>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56" name="Google Shape;56;p11"/>
          <p:cNvSpPr txBox="1"/>
          <p:nvPr>
            <p:ph idx="2" type="body"/>
          </p:nvPr>
        </p:nvSpPr>
        <p:spPr>
          <a:xfrm>
            <a:off x="1524000" y="4419600"/>
            <a:ext cx="10668000" cy="8890000"/>
          </a:xfrm>
          <a:prstGeom prst="rect">
            <a:avLst/>
          </a:prstGeom>
          <a:noFill/>
          <a:ln>
            <a:noFill/>
          </a:ln>
        </p:spPr>
        <p:txBody>
          <a:bodyPr anchorCtr="0" anchor="t" bIns="91425" lIns="91425" spcFirstLastPara="1" rIns="91425" wrap="square" tIns="91425"/>
          <a:lstStyle>
            <a:lvl1pPr indent="-228600" lvl="0" marL="457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1pPr>
            <a:lvl2pPr indent="-491490" lvl="1" marL="914400" marR="0" rtl="0" algn="l">
              <a:lnSpc>
                <a:spcPct val="120000"/>
              </a:lnSpc>
              <a:spcBef>
                <a:spcPts val="1800"/>
              </a:spcBef>
              <a:spcAft>
                <a:spcPts val="0"/>
              </a:spcAft>
              <a:buClr>
                <a:srgbClr val="FFFFFF"/>
              </a:buClr>
              <a:buSzPts val="4140"/>
              <a:buFont typeface="Helvetica Neue"/>
              <a:buChar char="•"/>
              <a:defRPr b="0" i="0" sz="4600" u="none" cap="none" strike="noStrike">
                <a:solidFill>
                  <a:srgbClr val="FFFFFF"/>
                </a:solidFill>
                <a:latin typeface="Helvetica Neue"/>
                <a:ea typeface="Helvetica Neue"/>
                <a:cs typeface="Helvetica Neue"/>
                <a:sym typeface="Helvetica Neue"/>
              </a:defRPr>
            </a:lvl2pPr>
            <a:lvl3pPr indent="-480060" lvl="2" marL="1371600" marR="0" rtl="0" algn="l">
              <a:lnSpc>
                <a:spcPct val="120000"/>
              </a:lnSpc>
              <a:spcBef>
                <a:spcPts val="1800"/>
              </a:spcBef>
              <a:spcAft>
                <a:spcPts val="0"/>
              </a:spcAft>
              <a:buClr>
                <a:srgbClr val="FFFFFF"/>
              </a:buClr>
              <a:buSzPts val="3960"/>
              <a:buFont typeface="Helvetica Neue"/>
              <a:buChar char="-"/>
              <a:defRPr b="0" i="0" sz="4400" u="none" cap="none" strike="noStrike">
                <a:solidFill>
                  <a:srgbClr val="FFFFFF"/>
                </a:solidFill>
                <a:latin typeface="Helvetica Neue"/>
                <a:ea typeface="Helvetica Neue"/>
                <a:cs typeface="Helvetica Neue"/>
                <a:sym typeface="Helvetica Neue"/>
              </a:defRPr>
            </a:lvl3pPr>
            <a:lvl4pPr indent="-228600" lvl="3" marL="1828800" marR="0" rtl="0" algn="l">
              <a:lnSpc>
                <a:spcPct val="120000"/>
              </a:lnSpc>
              <a:spcBef>
                <a:spcPts val="600"/>
              </a:spcBef>
              <a:spcAft>
                <a:spcPts val="0"/>
              </a:spcAft>
              <a:buClr>
                <a:srgbClr val="FFFFFF"/>
              </a:buClr>
              <a:buSzPts val="1400"/>
              <a:buFont typeface="Arial"/>
              <a:buNone/>
              <a:defRPr b="0" i="0" sz="3600" u="none" cap="none" strike="noStrike">
                <a:solidFill>
                  <a:srgbClr val="FFFFFF"/>
                </a:solidFill>
                <a:latin typeface="Arial"/>
                <a:ea typeface="Arial"/>
                <a:cs typeface="Arial"/>
                <a:sym typeface="Arial"/>
              </a:defRPr>
            </a:lvl4pPr>
            <a:lvl5pPr indent="-228600" lvl="4" marL="2286000" marR="0" rtl="0" algn="l">
              <a:lnSpc>
                <a:spcPct val="120000"/>
              </a:lnSpc>
              <a:spcBef>
                <a:spcPts val="600"/>
              </a:spcBef>
              <a:spcAft>
                <a:spcPts val="0"/>
              </a:spcAft>
              <a:buClr>
                <a:srgbClr val="FFFFFF"/>
              </a:buClr>
              <a:buSzPts val="1400"/>
              <a:buFont typeface="Arial"/>
              <a:buNone/>
              <a:defRPr b="0" i="0" sz="3600" u="none" cap="none" strike="noStrike">
                <a:solidFill>
                  <a:srgbClr val="FFFFFF"/>
                </a:solidFill>
                <a:latin typeface="Arial"/>
                <a:ea typeface="Arial"/>
                <a:cs typeface="Arial"/>
                <a:sym typeface="Arial"/>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57" name="Google Shape;57;p11"/>
          <p:cNvSpPr txBox="1"/>
          <p:nvPr>
            <p:ph idx="12" type="sldNum"/>
          </p:nvPr>
        </p:nvSpPr>
        <p:spPr>
          <a:xfrm>
            <a:off x="22354692" y="14414500"/>
            <a:ext cx="422227" cy="431800"/>
          </a:xfrm>
          <a:prstGeom prst="rect">
            <a:avLst/>
          </a:prstGeom>
          <a:noFill/>
          <a:ln>
            <a:noFill/>
          </a:ln>
        </p:spPr>
        <p:txBody>
          <a:bodyPr anchorCtr="0" anchor="t" bIns="63500" lIns="63500" spcFirstLastPara="1" rIns="63500" wrap="square" tIns="63500">
            <a:noAutofit/>
          </a:bodyPr>
          <a:lstStyle>
            <a:lvl1pPr indent="0" lvl="0"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WWDC Graphic">
  <p:cSld name="WWDC Graphic">
    <p:spTree>
      <p:nvGrpSpPr>
        <p:cNvPr id="58" name="Shape 58"/>
        <p:cNvGrpSpPr/>
        <p:nvPr/>
      </p:nvGrpSpPr>
      <p:grpSpPr>
        <a:xfrm>
          <a:off x="0" y="0"/>
          <a:ext cx="0" cy="0"/>
          <a:chOff x="0" y="0"/>
          <a:chExt cx="0" cy="0"/>
        </a:xfrm>
      </p:grpSpPr>
      <p:sp>
        <p:nvSpPr>
          <p:cNvPr id="59" name="Google Shape;59;p12"/>
          <p:cNvSpPr txBox="1"/>
          <p:nvPr>
            <p:ph type="title"/>
          </p:nvPr>
        </p:nvSpPr>
        <p:spPr>
          <a:xfrm>
            <a:off x="1524000" y="762000"/>
            <a:ext cx="21336000" cy="1409700"/>
          </a:xfrm>
          <a:prstGeom prst="rect">
            <a:avLst/>
          </a:prstGeom>
          <a:noFill/>
          <a:ln>
            <a:noFill/>
          </a:ln>
        </p:spPr>
        <p:txBody>
          <a:bodyPr anchorCtr="0" anchor="t" bIns="91425" lIns="91425" spcFirstLastPara="1" rIns="91425" wrap="square" tIns="91425"/>
          <a:lstStyle>
            <a:lvl1pPr indent="0" lvl="0"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1pPr>
            <a:lvl2pPr indent="228600" lvl="1"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2pPr>
            <a:lvl3pPr indent="457200" lvl="2"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3pPr>
            <a:lvl4pPr indent="685800" lvl="3"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4pPr>
            <a:lvl5pPr indent="914400" lvl="4"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5pPr>
            <a:lvl6pPr indent="1143000" lvl="5"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6pPr>
            <a:lvl7pPr indent="1371600" lvl="6"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7pPr>
            <a:lvl8pPr indent="1600200" lvl="7"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8pPr>
            <a:lvl9pPr indent="1828800" lvl="8"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9pPr>
          </a:lstStyle>
          <a:p/>
        </p:txBody>
      </p:sp>
      <p:sp>
        <p:nvSpPr>
          <p:cNvPr id="60" name="Google Shape;60;p12"/>
          <p:cNvSpPr txBox="1"/>
          <p:nvPr>
            <p:ph idx="1" type="body"/>
          </p:nvPr>
        </p:nvSpPr>
        <p:spPr>
          <a:xfrm>
            <a:off x="1524000" y="2209800"/>
            <a:ext cx="21336000" cy="1193800"/>
          </a:xfrm>
          <a:prstGeom prst="rect">
            <a:avLst/>
          </a:prstGeom>
          <a:noFill/>
          <a:ln>
            <a:noFill/>
          </a:ln>
        </p:spPr>
        <p:txBody>
          <a:bodyPr anchorCtr="0" anchor="t" bIns="91425" lIns="91425" spcFirstLastPara="1" rIns="91425" wrap="square" tIns="91425"/>
          <a:lstStyle>
            <a:lvl1pPr indent="-228600" lvl="0" marL="457200" marR="0" rtl="0" algn="l">
              <a:lnSpc>
                <a:spcPct val="100000"/>
              </a:lnSpc>
              <a:spcBef>
                <a:spcPts val="0"/>
              </a:spcBef>
              <a:spcAft>
                <a:spcPts val="0"/>
              </a:spcAft>
              <a:buClr>
                <a:srgbClr val="8E8E93"/>
              </a:buClr>
              <a:buSzPts val="1400"/>
              <a:buFont typeface="Helvetica Neue"/>
              <a:buNone/>
              <a:defRPr b="0" i="0" sz="7200" u="none" cap="none" strike="noStrike">
                <a:solidFill>
                  <a:srgbClr val="8E8E93"/>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20000"/>
              </a:lnSpc>
              <a:spcBef>
                <a:spcPts val="3600"/>
              </a:spcBef>
              <a:spcAft>
                <a:spcPts val="0"/>
              </a:spcAft>
              <a:buClr>
                <a:srgbClr val="FFFFFF"/>
              </a:buClr>
              <a:buSzPts val="1400"/>
              <a:buFont typeface="Helvetica Neue"/>
              <a:buNone/>
              <a:defRPr b="0" i="0" sz="4600" u="sng" cap="none" strike="noStrike">
                <a:solidFill>
                  <a:srgbClr val="FFFFFF"/>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61" name="Google Shape;61;p12"/>
          <p:cNvSpPr txBox="1"/>
          <p:nvPr>
            <p:ph idx="12" type="sldNum"/>
          </p:nvPr>
        </p:nvSpPr>
        <p:spPr>
          <a:xfrm>
            <a:off x="22354692" y="14414500"/>
            <a:ext cx="422227" cy="431800"/>
          </a:xfrm>
          <a:prstGeom prst="rect">
            <a:avLst/>
          </a:prstGeom>
          <a:noFill/>
          <a:ln>
            <a:noFill/>
          </a:ln>
        </p:spPr>
        <p:txBody>
          <a:bodyPr anchorCtr="0" anchor="t" bIns="63500" lIns="63500" spcFirstLastPara="1" rIns="63500" wrap="square" tIns="63500">
            <a:noAutofit/>
          </a:bodyPr>
          <a:lstStyle>
            <a:lvl1pPr indent="0" lvl="0"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WWDC Graphic + Copy">
  <p:cSld name="WWDC Graphic + Copy">
    <p:spTree>
      <p:nvGrpSpPr>
        <p:cNvPr id="62" name="Shape 62"/>
        <p:cNvGrpSpPr/>
        <p:nvPr/>
      </p:nvGrpSpPr>
      <p:grpSpPr>
        <a:xfrm>
          <a:off x="0" y="0"/>
          <a:ext cx="0" cy="0"/>
          <a:chOff x="0" y="0"/>
          <a:chExt cx="0" cy="0"/>
        </a:xfrm>
      </p:grpSpPr>
      <p:sp>
        <p:nvSpPr>
          <p:cNvPr id="63" name="Google Shape;63;p13"/>
          <p:cNvSpPr txBox="1"/>
          <p:nvPr>
            <p:ph idx="1" type="body"/>
          </p:nvPr>
        </p:nvSpPr>
        <p:spPr>
          <a:xfrm>
            <a:off x="1524000" y="3175000"/>
            <a:ext cx="10668000" cy="8890000"/>
          </a:xfrm>
          <a:prstGeom prst="rect">
            <a:avLst/>
          </a:prstGeom>
          <a:noFill/>
          <a:ln>
            <a:noFill/>
          </a:ln>
        </p:spPr>
        <p:txBody>
          <a:bodyPr anchorCtr="0" anchor="ctr" bIns="91425" lIns="91425" spcFirstLastPara="1" rIns="91425" wrap="square" tIns="91425"/>
          <a:lstStyle>
            <a:lvl1pPr indent="-228600" lvl="0" marL="457200" marR="0" rtl="0" algn="l">
              <a:lnSpc>
                <a:spcPct val="120000"/>
              </a:lnSpc>
              <a:spcBef>
                <a:spcPts val="1800"/>
              </a:spcBef>
              <a:spcAft>
                <a:spcPts val="0"/>
              </a:spcAft>
              <a:buClr>
                <a:srgbClr val="FFFFFF"/>
              </a:buClr>
              <a:buSzPts val="1400"/>
              <a:buFont typeface="Helvetica Neue"/>
              <a:buNone/>
              <a:defRPr b="0" i="0" sz="6000" u="none" cap="none" strike="noStrike">
                <a:solidFill>
                  <a:srgbClr val="FFFFFF"/>
                </a:solidFill>
                <a:latin typeface="Helvetica Neue"/>
                <a:ea typeface="Helvetica Neue"/>
                <a:cs typeface="Helvetica Neue"/>
                <a:sym typeface="Helvetica Neue"/>
              </a:defRPr>
            </a:lvl1pPr>
            <a:lvl2pPr indent="-228600" lvl="1" marL="914400" marR="0" rtl="0" algn="l">
              <a:lnSpc>
                <a:spcPct val="120000"/>
              </a:lnSpc>
              <a:spcBef>
                <a:spcPts val="1800"/>
              </a:spcBef>
              <a:spcAft>
                <a:spcPts val="0"/>
              </a:spcAft>
              <a:buClr>
                <a:srgbClr val="FFFFFF"/>
              </a:buClr>
              <a:buSzPts val="1400"/>
              <a:buFont typeface="Helvetica Neue"/>
              <a:buNone/>
              <a:defRPr b="0" i="0" sz="6000" u="none" cap="none" strike="noStrike">
                <a:solidFill>
                  <a:srgbClr val="FFFFFF"/>
                </a:solidFill>
                <a:latin typeface="Helvetica Neue"/>
                <a:ea typeface="Helvetica Neue"/>
                <a:cs typeface="Helvetica Neue"/>
                <a:sym typeface="Helvetica Neue"/>
              </a:defRPr>
            </a:lvl2pPr>
            <a:lvl3pPr indent="-228600" lvl="2" marL="1371600" marR="0" rtl="0" algn="l">
              <a:lnSpc>
                <a:spcPct val="120000"/>
              </a:lnSpc>
              <a:spcBef>
                <a:spcPts val="1800"/>
              </a:spcBef>
              <a:spcAft>
                <a:spcPts val="0"/>
              </a:spcAft>
              <a:buClr>
                <a:srgbClr val="FFFFFF"/>
              </a:buClr>
              <a:buSzPts val="1400"/>
              <a:buFont typeface="Helvetica Neue"/>
              <a:buNone/>
              <a:defRPr b="0" i="0" sz="6000" u="none" cap="none" strike="noStrike">
                <a:solidFill>
                  <a:srgbClr val="FFFFFF"/>
                </a:solidFill>
                <a:latin typeface="Helvetica Neue"/>
                <a:ea typeface="Helvetica Neue"/>
                <a:cs typeface="Helvetica Neue"/>
                <a:sym typeface="Helvetica Neue"/>
              </a:defRPr>
            </a:lvl3pPr>
            <a:lvl4pPr indent="-228600" lvl="3" marL="1828800" marR="0" rtl="0" algn="l">
              <a:lnSpc>
                <a:spcPct val="120000"/>
              </a:lnSpc>
              <a:spcBef>
                <a:spcPts val="1800"/>
              </a:spcBef>
              <a:spcAft>
                <a:spcPts val="0"/>
              </a:spcAft>
              <a:buClr>
                <a:srgbClr val="FFFFFF"/>
              </a:buClr>
              <a:buSzPts val="1400"/>
              <a:buFont typeface="Helvetica Neue"/>
              <a:buNone/>
              <a:defRPr b="0" i="0" sz="6000" u="none" cap="none" strike="noStrike">
                <a:solidFill>
                  <a:srgbClr val="FFFFFF"/>
                </a:solidFill>
                <a:latin typeface="Helvetica Neue"/>
                <a:ea typeface="Helvetica Neue"/>
                <a:cs typeface="Helvetica Neue"/>
                <a:sym typeface="Helvetica Neue"/>
              </a:defRPr>
            </a:lvl4pPr>
            <a:lvl5pPr indent="-228600" lvl="4" marL="2286000" marR="0" rtl="0" algn="l">
              <a:lnSpc>
                <a:spcPct val="120000"/>
              </a:lnSpc>
              <a:spcBef>
                <a:spcPts val="1800"/>
              </a:spcBef>
              <a:spcAft>
                <a:spcPts val="0"/>
              </a:spcAft>
              <a:buClr>
                <a:srgbClr val="FFFFFF"/>
              </a:buClr>
              <a:buSzPts val="1400"/>
              <a:buFont typeface="Helvetica Neue"/>
              <a:buNone/>
              <a:defRPr b="0" i="0" sz="6000" u="none" cap="none" strike="noStrike">
                <a:solidFill>
                  <a:srgbClr val="FFFFFF"/>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64" name="Google Shape;64;p13"/>
          <p:cNvSpPr txBox="1"/>
          <p:nvPr>
            <p:ph idx="12" type="sldNum"/>
          </p:nvPr>
        </p:nvSpPr>
        <p:spPr>
          <a:xfrm>
            <a:off x="22354692" y="14414500"/>
            <a:ext cx="422227" cy="431800"/>
          </a:xfrm>
          <a:prstGeom prst="rect">
            <a:avLst/>
          </a:prstGeom>
          <a:noFill/>
          <a:ln>
            <a:noFill/>
          </a:ln>
        </p:spPr>
        <p:txBody>
          <a:bodyPr anchorCtr="0" anchor="t" bIns="63500" lIns="63500" spcFirstLastPara="1" rIns="63500" wrap="square" tIns="63500">
            <a:noAutofit/>
          </a:bodyPr>
          <a:lstStyle>
            <a:lvl1pPr indent="0" lvl="0"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WWDC Blank">
  <p:cSld name="WWDC Blank">
    <p:spTree>
      <p:nvGrpSpPr>
        <p:cNvPr id="65" name="Shape 65"/>
        <p:cNvGrpSpPr/>
        <p:nvPr/>
      </p:nvGrpSpPr>
      <p:grpSpPr>
        <a:xfrm>
          <a:off x="0" y="0"/>
          <a:ext cx="0" cy="0"/>
          <a:chOff x="0" y="0"/>
          <a:chExt cx="0" cy="0"/>
        </a:xfrm>
      </p:grpSpPr>
      <p:sp>
        <p:nvSpPr>
          <p:cNvPr id="66" name="Google Shape;66;p14"/>
          <p:cNvSpPr txBox="1"/>
          <p:nvPr>
            <p:ph idx="12" type="sldNum"/>
          </p:nvPr>
        </p:nvSpPr>
        <p:spPr>
          <a:xfrm>
            <a:off x="22354692" y="14414500"/>
            <a:ext cx="422227" cy="431800"/>
          </a:xfrm>
          <a:prstGeom prst="rect">
            <a:avLst/>
          </a:prstGeom>
          <a:noFill/>
          <a:ln>
            <a:noFill/>
          </a:ln>
        </p:spPr>
        <p:txBody>
          <a:bodyPr anchorCtr="0" anchor="t" bIns="63500" lIns="63500" spcFirstLastPara="1" rIns="63500" wrap="square" tIns="63500">
            <a:noAutofit/>
          </a:bodyPr>
          <a:lstStyle>
            <a:lvl1pPr indent="0" lvl="0"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Quote">
    <p:spTree>
      <p:nvGrpSpPr>
        <p:cNvPr id="67" name="Shape 67"/>
        <p:cNvGrpSpPr/>
        <p:nvPr/>
      </p:nvGrpSpPr>
      <p:grpSpPr>
        <a:xfrm>
          <a:off x="0" y="0"/>
          <a:ext cx="0" cy="0"/>
          <a:chOff x="0" y="0"/>
          <a:chExt cx="0" cy="0"/>
        </a:xfrm>
      </p:grpSpPr>
      <p:sp>
        <p:nvSpPr>
          <p:cNvPr id="68" name="Google Shape;68;p15"/>
          <p:cNvSpPr txBox="1"/>
          <p:nvPr>
            <p:ph type="title"/>
          </p:nvPr>
        </p:nvSpPr>
        <p:spPr>
          <a:xfrm>
            <a:off x="1117600" y="762000"/>
            <a:ext cx="21780500" cy="9893300"/>
          </a:xfrm>
          <a:prstGeom prst="rect">
            <a:avLst/>
          </a:prstGeom>
          <a:noFill/>
          <a:ln>
            <a:noFill/>
          </a:ln>
        </p:spPr>
        <p:txBody>
          <a:bodyPr anchorCtr="0" anchor="ctr" bIns="91425" lIns="91425" spcFirstLastPara="1" rIns="91425" wrap="square" tIns="91425"/>
          <a:lstStyle>
            <a:lvl1pPr indent="-457200" lvl="0" marL="45720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1pPr>
            <a:lvl2pPr indent="228600" lvl="1"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2pPr>
            <a:lvl3pPr indent="457200" lvl="2"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3pPr>
            <a:lvl4pPr indent="685800" lvl="3"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4pPr>
            <a:lvl5pPr indent="914400" lvl="4"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5pPr>
            <a:lvl6pPr indent="1143000" lvl="5"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6pPr>
            <a:lvl7pPr indent="1371600" lvl="6"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7pPr>
            <a:lvl8pPr indent="1600200" lvl="7"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8pPr>
            <a:lvl9pPr indent="1828800" lvl="8"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9pPr>
          </a:lstStyle>
          <a:p/>
        </p:txBody>
      </p:sp>
      <p:sp>
        <p:nvSpPr>
          <p:cNvPr id="69" name="Google Shape;69;p15"/>
          <p:cNvSpPr txBox="1"/>
          <p:nvPr>
            <p:ph idx="1" type="body"/>
          </p:nvPr>
        </p:nvSpPr>
        <p:spPr>
          <a:xfrm>
            <a:off x="1524000" y="10960100"/>
            <a:ext cx="21336000" cy="1726274"/>
          </a:xfrm>
          <a:prstGeom prst="rect">
            <a:avLst/>
          </a:prstGeom>
          <a:noFill/>
          <a:ln>
            <a:noFill/>
          </a:ln>
        </p:spPr>
        <p:txBody>
          <a:bodyPr anchorCtr="0" anchor="t" bIns="91425" lIns="91425" spcFirstLastPara="1" rIns="91425" wrap="square" tIns="91425"/>
          <a:lstStyle>
            <a:lvl1pPr indent="-228600" lvl="0" marL="457200" marR="0" rtl="0" algn="l">
              <a:lnSpc>
                <a:spcPct val="110000"/>
              </a:lnSpc>
              <a:spcBef>
                <a:spcPts val="6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70" name="Google Shape;70;p15"/>
          <p:cNvSpPr txBox="1"/>
          <p:nvPr>
            <p:ph idx="12" type="sldNum"/>
          </p:nvPr>
        </p:nvSpPr>
        <p:spPr>
          <a:xfrm>
            <a:off x="22354692" y="14414500"/>
            <a:ext cx="422227" cy="431800"/>
          </a:xfrm>
          <a:prstGeom prst="rect">
            <a:avLst/>
          </a:prstGeom>
          <a:noFill/>
          <a:ln>
            <a:noFill/>
          </a:ln>
        </p:spPr>
        <p:txBody>
          <a:bodyPr anchorCtr="0" anchor="t" bIns="63500" lIns="63500" spcFirstLastPara="1" rIns="63500" wrap="square" tIns="63500">
            <a:noAutofit/>
          </a:bodyPr>
          <a:lstStyle>
            <a:lvl1pPr indent="0" lvl="0"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WWDC Contact">
  <p:cSld name="WWDC Contact">
    <p:spTree>
      <p:nvGrpSpPr>
        <p:cNvPr id="71" name="Shape 71"/>
        <p:cNvGrpSpPr/>
        <p:nvPr/>
      </p:nvGrpSpPr>
      <p:grpSpPr>
        <a:xfrm>
          <a:off x="0" y="0"/>
          <a:ext cx="0" cy="0"/>
          <a:chOff x="0" y="0"/>
          <a:chExt cx="0" cy="0"/>
        </a:xfrm>
      </p:grpSpPr>
      <p:sp>
        <p:nvSpPr>
          <p:cNvPr id="72" name="Google Shape;72;p16"/>
          <p:cNvSpPr txBox="1"/>
          <p:nvPr>
            <p:ph type="title"/>
          </p:nvPr>
        </p:nvSpPr>
        <p:spPr>
          <a:xfrm>
            <a:off x="1524000" y="762000"/>
            <a:ext cx="21336000" cy="1409700"/>
          </a:xfrm>
          <a:prstGeom prst="rect">
            <a:avLst/>
          </a:prstGeom>
          <a:noFill/>
          <a:ln>
            <a:noFill/>
          </a:ln>
        </p:spPr>
        <p:txBody>
          <a:bodyPr anchorCtr="0" anchor="t" bIns="91425" lIns="91425" spcFirstLastPara="1" rIns="91425" wrap="square" tIns="91425"/>
          <a:lstStyle>
            <a:lvl1pPr indent="0" lvl="0"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1pPr>
            <a:lvl2pPr indent="228600" lvl="1"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2pPr>
            <a:lvl3pPr indent="457200" lvl="2"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3pPr>
            <a:lvl4pPr indent="685800" lvl="3"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4pPr>
            <a:lvl5pPr indent="914400" lvl="4"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5pPr>
            <a:lvl6pPr indent="1143000" lvl="5"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6pPr>
            <a:lvl7pPr indent="1371600" lvl="6"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7pPr>
            <a:lvl8pPr indent="1600200" lvl="7"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8pPr>
            <a:lvl9pPr indent="1828800" lvl="8"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9pPr>
          </a:lstStyle>
          <a:p/>
        </p:txBody>
      </p:sp>
      <p:sp>
        <p:nvSpPr>
          <p:cNvPr id="73" name="Google Shape;73;p16"/>
          <p:cNvSpPr txBox="1"/>
          <p:nvPr>
            <p:ph idx="1" type="body"/>
          </p:nvPr>
        </p:nvSpPr>
        <p:spPr>
          <a:xfrm>
            <a:off x="1524000" y="4419600"/>
            <a:ext cx="21336000" cy="10058400"/>
          </a:xfrm>
          <a:prstGeom prst="rect">
            <a:avLst/>
          </a:prstGeom>
          <a:noFill/>
          <a:ln>
            <a:noFill/>
          </a:ln>
        </p:spPr>
        <p:txBody>
          <a:bodyPr anchorCtr="0" anchor="t" bIns="91425" lIns="91425" spcFirstLastPara="1" rIns="91425" wrap="square" tIns="91425"/>
          <a:lstStyle>
            <a:lvl1pPr indent="-228600" lvl="0" marL="457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20000"/>
              </a:lnSpc>
              <a:spcBef>
                <a:spcPts val="3600"/>
              </a:spcBef>
              <a:spcAft>
                <a:spcPts val="0"/>
              </a:spcAft>
              <a:buClr>
                <a:srgbClr val="FFFFFF"/>
              </a:buClr>
              <a:buSzPts val="1400"/>
              <a:buFont typeface="Helvetica Neue"/>
              <a:buNone/>
              <a:defRPr b="0" i="0" sz="4600" u="sng" cap="none" strike="noStrike">
                <a:solidFill>
                  <a:srgbClr val="FFFFFF"/>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74" name="Google Shape;74;p16"/>
          <p:cNvSpPr txBox="1"/>
          <p:nvPr>
            <p:ph idx="12" type="sldNum"/>
          </p:nvPr>
        </p:nvSpPr>
        <p:spPr>
          <a:xfrm>
            <a:off x="22354692" y="14414500"/>
            <a:ext cx="422227" cy="431800"/>
          </a:xfrm>
          <a:prstGeom prst="rect">
            <a:avLst/>
          </a:prstGeom>
          <a:noFill/>
          <a:ln>
            <a:noFill/>
          </a:ln>
        </p:spPr>
        <p:txBody>
          <a:bodyPr anchorCtr="0" anchor="t" bIns="63500" lIns="63500" spcFirstLastPara="1" rIns="63500" wrap="square" tIns="63500">
            <a:noAutofit/>
          </a:bodyPr>
          <a:lstStyle>
            <a:lvl1pPr indent="0" lvl="0"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losing">
  <p:cSld name="Closing">
    <p:spTree>
      <p:nvGrpSpPr>
        <p:cNvPr id="75" name="Shape 75"/>
        <p:cNvGrpSpPr/>
        <p:nvPr/>
      </p:nvGrpSpPr>
      <p:grpSpPr>
        <a:xfrm>
          <a:off x="0" y="0"/>
          <a:ext cx="0" cy="0"/>
          <a:chOff x="0" y="0"/>
          <a:chExt cx="0" cy="0"/>
        </a:xfrm>
      </p:grpSpPr>
      <p:pic>
        <p:nvPicPr>
          <p:cNvPr id="76" name="Google Shape;76;p17"/>
          <p:cNvPicPr preferRelativeResize="0"/>
          <p:nvPr/>
        </p:nvPicPr>
        <p:blipFill rotWithShape="1">
          <a:blip r:embed="rId2">
            <a:alphaModFix/>
          </a:blip>
          <a:srcRect b="0" l="0" r="0" t="0"/>
          <a:stretch/>
        </p:blipFill>
        <p:spPr>
          <a:xfrm>
            <a:off x="6985000" y="6675434"/>
            <a:ext cx="10414000" cy="1889132"/>
          </a:xfrm>
          <a:prstGeom prst="rect">
            <a:avLst/>
          </a:prstGeom>
          <a:noFill/>
          <a:ln>
            <a:noFill/>
          </a:ln>
        </p:spPr>
      </p:pic>
      <p:sp>
        <p:nvSpPr>
          <p:cNvPr id="77" name="Google Shape;77;p17"/>
          <p:cNvSpPr txBox="1"/>
          <p:nvPr>
            <p:ph idx="12" type="sldNum"/>
          </p:nvPr>
        </p:nvSpPr>
        <p:spPr>
          <a:xfrm>
            <a:off x="22354692" y="14414500"/>
            <a:ext cx="422227" cy="431800"/>
          </a:xfrm>
          <a:prstGeom prst="rect">
            <a:avLst/>
          </a:prstGeom>
          <a:noFill/>
          <a:ln>
            <a:noFill/>
          </a:ln>
        </p:spPr>
        <p:txBody>
          <a:bodyPr anchorCtr="0" anchor="t" bIns="63500" lIns="63500" spcFirstLastPara="1" rIns="63500" wrap="square" tIns="63500">
            <a:noAutofit/>
          </a:bodyPr>
          <a:lstStyle>
            <a:lvl1pPr indent="0" lvl="0"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arge Hardware - iPadAir2 HR">
  <p:cSld name="Large Hardware - iPadAir2 HR">
    <p:spTree>
      <p:nvGrpSpPr>
        <p:cNvPr id="78" name="Shape 78"/>
        <p:cNvGrpSpPr/>
        <p:nvPr/>
      </p:nvGrpSpPr>
      <p:grpSpPr>
        <a:xfrm>
          <a:off x="0" y="0"/>
          <a:ext cx="0" cy="0"/>
          <a:chOff x="0" y="0"/>
          <a:chExt cx="0" cy="0"/>
        </a:xfrm>
      </p:grpSpPr>
      <p:sp>
        <p:nvSpPr>
          <p:cNvPr id="79" name="Google Shape;79;p18"/>
          <p:cNvSpPr txBox="1"/>
          <p:nvPr>
            <p:ph idx="1" type="body"/>
          </p:nvPr>
        </p:nvSpPr>
        <p:spPr>
          <a:xfrm>
            <a:off x="5689600" y="2743200"/>
            <a:ext cx="13004800" cy="9753601"/>
          </a:xfrm>
          <a:prstGeom prst="rect">
            <a:avLst/>
          </a:prstGeom>
          <a:solidFill>
            <a:srgbClr val="DCDEE0"/>
          </a:solidFill>
          <a:ln>
            <a:noFill/>
          </a:ln>
        </p:spPr>
        <p:txBody>
          <a:bodyPr anchorCtr="0" anchor="ctr" bIns="91425" lIns="91425" spcFirstLastPara="1" rIns="91425" wrap="square" tIns="91425"/>
          <a:lstStyle>
            <a:lvl1pPr indent="-228600" lvl="0" marL="457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20000"/>
              </a:lnSpc>
              <a:spcBef>
                <a:spcPts val="3600"/>
              </a:spcBef>
              <a:spcAft>
                <a:spcPts val="0"/>
              </a:spcAft>
              <a:buClr>
                <a:srgbClr val="FFFFFF"/>
              </a:buClr>
              <a:buSzPts val="1400"/>
              <a:buFont typeface="Helvetica Neue"/>
              <a:buNone/>
              <a:defRPr b="0" i="0" sz="4600" u="sng" cap="none" strike="noStrike">
                <a:solidFill>
                  <a:srgbClr val="FFFFFF"/>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pic>
        <p:nvPicPr>
          <p:cNvPr id="80" name="Google Shape;80;p18"/>
          <p:cNvPicPr preferRelativeResize="0"/>
          <p:nvPr/>
        </p:nvPicPr>
        <p:blipFill rotWithShape="1">
          <a:blip r:embed="rId2">
            <a:alphaModFix/>
          </a:blip>
          <a:srcRect b="0" l="0" r="0" t="0"/>
          <a:stretch/>
        </p:blipFill>
        <p:spPr>
          <a:xfrm>
            <a:off x="4241800" y="2006429"/>
            <a:ext cx="15900400" cy="11227143"/>
          </a:xfrm>
          <a:prstGeom prst="rect">
            <a:avLst/>
          </a:prstGeom>
          <a:noFill/>
          <a:ln>
            <a:noFill/>
          </a:ln>
        </p:spPr>
      </p:pic>
      <p:sp>
        <p:nvSpPr>
          <p:cNvPr id="81" name="Google Shape;81;p18"/>
          <p:cNvSpPr txBox="1"/>
          <p:nvPr>
            <p:ph idx="12" type="sldNum"/>
          </p:nvPr>
        </p:nvSpPr>
        <p:spPr>
          <a:xfrm>
            <a:off x="22354692" y="14414500"/>
            <a:ext cx="422227" cy="431800"/>
          </a:xfrm>
          <a:prstGeom prst="rect">
            <a:avLst/>
          </a:prstGeom>
          <a:noFill/>
          <a:ln>
            <a:noFill/>
          </a:ln>
        </p:spPr>
        <p:txBody>
          <a:bodyPr anchorCtr="0" anchor="t" bIns="63500" lIns="63500" spcFirstLastPara="1" rIns="63500" wrap="square" tIns="63500">
            <a:noAutofit/>
          </a:bodyPr>
          <a:lstStyle>
            <a:lvl1pPr indent="0" lvl="0"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arge Hardware - iPadAir2 V">
  <p:cSld name="Large Hardware - iPadAir2 V">
    <p:spTree>
      <p:nvGrpSpPr>
        <p:cNvPr id="82" name="Shape 82"/>
        <p:cNvGrpSpPr/>
        <p:nvPr/>
      </p:nvGrpSpPr>
      <p:grpSpPr>
        <a:xfrm>
          <a:off x="0" y="0"/>
          <a:ext cx="0" cy="0"/>
          <a:chOff x="0" y="0"/>
          <a:chExt cx="0" cy="0"/>
        </a:xfrm>
      </p:grpSpPr>
      <p:sp>
        <p:nvSpPr>
          <p:cNvPr id="83" name="Google Shape;83;p19"/>
          <p:cNvSpPr/>
          <p:nvPr/>
        </p:nvSpPr>
        <p:spPr>
          <a:xfrm>
            <a:off x="7315200" y="1117600"/>
            <a:ext cx="9753600" cy="13004801"/>
          </a:xfrm>
          <a:prstGeom prst="rect">
            <a:avLst/>
          </a:prstGeom>
          <a:solidFill>
            <a:srgbClr val="DCDEE0"/>
          </a:solidFill>
          <a:ln>
            <a:noFill/>
          </a:ln>
        </p:spPr>
        <p:txBody>
          <a:bodyPr anchorCtr="0" anchor="ctr" bIns="63500" lIns="63500" spcFirstLastPara="1" rIns="63500" wrap="square" tIns="63500">
            <a:noAutofit/>
          </a:bodyPr>
          <a:lstStyle/>
          <a:p>
            <a:pPr indent="0" lvl="0" marL="0" marR="0" rtl="0" algn="ctr">
              <a:lnSpc>
                <a:spcPct val="110000"/>
              </a:lnSpc>
              <a:spcBef>
                <a:spcPts val="0"/>
              </a:spcBef>
              <a:spcAft>
                <a:spcPts val="0"/>
              </a:spcAft>
              <a:buClr>
                <a:srgbClr val="FFFFFF"/>
              </a:buClr>
              <a:buFont typeface="Helvetica Neue"/>
              <a:buNone/>
            </a:pPr>
            <a:r>
              <a:t/>
            </a:r>
            <a:endParaRPr b="0" i="0" sz="4800" u="none" cap="none" strike="noStrike">
              <a:solidFill>
                <a:srgbClr val="FFFFFF"/>
              </a:solidFill>
              <a:latin typeface="Helvetica Neue"/>
              <a:ea typeface="Helvetica Neue"/>
              <a:cs typeface="Helvetica Neue"/>
              <a:sym typeface="Helvetica Neue"/>
            </a:endParaRPr>
          </a:p>
        </p:txBody>
      </p:sp>
      <p:pic>
        <p:nvPicPr>
          <p:cNvPr id="84" name="Google Shape;84;p19"/>
          <p:cNvPicPr preferRelativeResize="0"/>
          <p:nvPr/>
        </p:nvPicPr>
        <p:blipFill rotWithShape="1">
          <a:blip r:embed="rId2">
            <a:alphaModFix/>
          </a:blip>
          <a:srcRect b="0" l="0" r="0" t="0"/>
          <a:stretch/>
        </p:blipFill>
        <p:spPr>
          <a:xfrm>
            <a:off x="6578668" y="-329861"/>
            <a:ext cx="11226664" cy="15899722"/>
          </a:xfrm>
          <a:prstGeom prst="rect">
            <a:avLst/>
          </a:prstGeom>
          <a:noFill/>
          <a:ln>
            <a:noFill/>
          </a:ln>
        </p:spPr>
      </p:pic>
      <p:sp>
        <p:nvSpPr>
          <p:cNvPr id="85" name="Google Shape;85;p19"/>
          <p:cNvSpPr txBox="1"/>
          <p:nvPr>
            <p:ph idx="12" type="sldNum"/>
          </p:nvPr>
        </p:nvSpPr>
        <p:spPr>
          <a:xfrm>
            <a:off x="22354692" y="14414500"/>
            <a:ext cx="422227" cy="431800"/>
          </a:xfrm>
          <a:prstGeom prst="rect">
            <a:avLst/>
          </a:prstGeom>
          <a:noFill/>
          <a:ln>
            <a:noFill/>
          </a:ln>
        </p:spPr>
        <p:txBody>
          <a:bodyPr anchorCtr="0" anchor="t" bIns="63500" lIns="63500" spcFirstLastPara="1" rIns="63500" wrap="square" tIns="63500">
            <a:noAutofit/>
          </a:bodyPr>
          <a:lstStyle>
            <a:lvl1pPr indent="0" lvl="0"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arge Hardware - iPhone6 HR">
  <p:cSld name="Large Hardware - iPhone6 HR">
    <p:spTree>
      <p:nvGrpSpPr>
        <p:cNvPr id="86" name="Shape 86"/>
        <p:cNvGrpSpPr/>
        <p:nvPr/>
      </p:nvGrpSpPr>
      <p:grpSpPr>
        <a:xfrm>
          <a:off x="0" y="0"/>
          <a:ext cx="0" cy="0"/>
          <a:chOff x="0" y="0"/>
          <a:chExt cx="0" cy="0"/>
        </a:xfrm>
      </p:grpSpPr>
      <p:sp>
        <p:nvSpPr>
          <p:cNvPr id="87" name="Google Shape;87;p20"/>
          <p:cNvSpPr txBox="1"/>
          <p:nvPr>
            <p:ph idx="1" type="body"/>
          </p:nvPr>
        </p:nvSpPr>
        <p:spPr>
          <a:xfrm>
            <a:off x="4724401" y="3429000"/>
            <a:ext cx="14935199" cy="8382000"/>
          </a:xfrm>
          <a:prstGeom prst="rect">
            <a:avLst/>
          </a:prstGeom>
          <a:solidFill>
            <a:srgbClr val="DCDEE0"/>
          </a:solidFill>
          <a:ln>
            <a:noFill/>
          </a:ln>
        </p:spPr>
        <p:txBody>
          <a:bodyPr anchorCtr="0" anchor="ctr" bIns="91425" lIns="91425" spcFirstLastPara="1" rIns="91425" wrap="square" tIns="91425"/>
          <a:lstStyle>
            <a:lvl1pPr indent="-228600" lvl="0" marL="457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20000"/>
              </a:lnSpc>
              <a:spcBef>
                <a:spcPts val="3600"/>
              </a:spcBef>
              <a:spcAft>
                <a:spcPts val="0"/>
              </a:spcAft>
              <a:buClr>
                <a:srgbClr val="FFFFFF"/>
              </a:buClr>
              <a:buSzPts val="1400"/>
              <a:buFont typeface="Helvetica Neue"/>
              <a:buNone/>
              <a:defRPr b="0" i="0" sz="4600" u="sng" cap="none" strike="noStrike">
                <a:solidFill>
                  <a:srgbClr val="FFFFFF"/>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pic>
        <p:nvPicPr>
          <p:cNvPr id="88" name="Google Shape;88;p20"/>
          <p:cNvPicPr preferRelativeResize="0"/>
          <p:nvPr/>
        </p:nvPicPr>
        <p:blipFill rotWithShape="1">
          <a:blip r:embed="rId2">
            <a:alphaModFix/>
          </a:blip>
          <a:srcRect b="0" l="0" r="0" t="0"/>
          <a:stretch/>
        </p:blipFill>
        <p:spPr>
          <a:xfrm>
            <a:off x="2319601" y="2779063"/>
            <a:ext cx="19744798" cy="9631074"/>
          </a:xfrm>
          <a:prstGeom prst="rect">
            <a:avLst/>
          </a:prstGeom>
          <a:noFill/>
          <a:ln>
            <a:noFill/>
          </a:ln>
        </p:spPr>
      </p:pic>
      <p:sp>
        <p:nvSpPr>
          <p:cNvPr id="89" name="Google Shape;89;p20"/>
          <p:cNvSpPr txBox="1"/>
          <p:nvPr>
            <p:ph idx="12" type="sldNum"/>
          </p:nvPr>
        </p:nvSpPr>
        <p:spPr>
          <a:xfrm>
            <a:off x="22354692" y="14414500"/>
            <a:ext cx="422227" cy="431800"/>
          </a:xfrm>
          <a:prstGeom prst="rect">
            <a:avLst/>
          </a:prstGeom>
          <a:noFill/>
          <a:ln>
            <a:noFill/>
          </a:ln>
        </p:spPr>
        <p:txBody>
          <a:bodyPr anchorCtr="0" anchor="t" bIns="63500" lIns="63500" spcFirstLastPara="1" rIns="63500" wrap="square" tIns="63500">
            <a:noAutofit/>
          </a:bodyPr>
          <a:lstStyle>
            <a:lvl1pPr indent="0" lvl="0"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p:cSld name="Title and body">
    <p:bg>
      <p:bgPr>
        <a:solidFill>
          <a:srgbClr val="FFFFFF"/>
        </a:solidFill>
      </p:bgPr>
    </p:bg>
    <p:spTree>
      <p:nvGrpSpPr>
        <p:cNvPr id="13" name="Shape 13"/>
        <p:cNvGrpSpPr/>
        <p:nvPr/>
      </p:nvGrpSpPr>
      <p:grpSpPr>
        <a:xfrm>
          <a:off x="0" y="0"/>
          <a:ext cx="0" cy="0"/>
          <a:chOff x="0" y="0"/>
          <a:chExt cx="0" cy="0"/>
        </a:xfrm>
      </p:grpSpPr>
      <p:sp>
        <p:nvSpPr>
          <p:cNvPr id="14" name="Google Shape;14;p3"/>
          <p:cNvSpPr txBox="1"/>
          <p:nvPr>
            <p:ph type="title"/>
          </p:nvPr>
        </p:nvSpPr>
        <p:spPr>
          <a:xfrm>
            <a:off x="831199" y="1948733"/>
            <a:ext cx="22721601" cy="1527198"/>
          </a:xfrm>
          <a:prstGeom prst="rect">
            <a:avLst/>
          </a:prstGeom>
          <a:noFill/>
          <a:ln>
            <a:noFill/>
          </a:ln>
        </p:spPr>
        <p:txBody>
          <a:bodyPr anchorCtr="0" anchor="t" bIns="91425" lIns="91425" spcFirstLastPara="1" rIns="91425" wrap="square" tIns="91425"/>
          <a:lstStyle>
            <a:lvl1pPr indent="0" lvl="0" marL="0" marR="0" rtl="0" algn="l">
              <a:lnSpc>
                <a:spcPct val="100000"/>
              </a:lnSpc>
              <a:spcBef>
                <a:spcPts val="0"/>
              </a:spcBef>
              <a:spcAft>
                <a:spcPts val="0"/>
              </a:spcAft>
              <a:buClr>
                <a:srgbClr val="000000"/>
              </a:buClr>
              <a:buSzPts val="1400"/>
              <a:buFont typeface="Arial"/>
              <a:buNone/>
              <a:defRPr b="0" i="0" sz="8200" u="none" cap="none" strike="noStrike">
                <a:solidFill>
                  <a:srgbClr val="000000"/>
                </a:solidFill>
                <a:latin typeface="Arial"/>
                <a:ea typeface="Arial"/>
                <a:cs typeface="Arial"/>
                <a:sym typeface="Arial"/>
              </a:defRPr>
            </a:lvl1pPr>
            <a:lvl2pPr indent="228600" lvl="1"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2pPr>
            <a:lvl3pPr indent="457200" lvl="2"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3pPr>
            <a:lvl4pPr indent="685800" lvl="3"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4pPr>
            <a:lvl5pPr indent="914400" lvl="4"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5pPr>
            <a:lvl6pPr indent="1143000" lvl="5"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6pPr>
            <a:lvl7pPr indent="1371600" lvl="6"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7pPr>
            <a:lvl8pPr indent="1600200" lvl="7"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8pPr>
            <a:lvl9pPr indent="1828800" lvl="8"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9pPr>
          </a:lstStyle>
          <a:p/>
        </p:txBody>
      </p:sp>
      <p:sp>
        <p:nvSpPr>
          <p:cNvPr id="15" name="Google Shape;15;p3"/>
          <p:cNvSpPr txBox="1"/>
          <p:nvPr>
            <p:ph idx="1" type="body"/>
          </p:nvPr>
        </p:nvSpPr>
        <p:spPr>
          <a:xfrm>
            <a:off x="831199" y="3835266"/>
            <a:ext cx="22721601" cy="9110402"/>
          </a:xfrm>
          <a:prstGeom prst="rect">
            <a:avLst/>
          </a:prstGeom>
          <a:noFill/>
          <a:ln>
            <a:noFill/>
          </a:ln>
        </p:spPr>
        <p:txBody>
          <a:bodyPr anchorCtr="0" anchor="t" bIns="91425" lIns="91425" spcFirstLastPara="1" rIns="91425" wrap="square" tIns="91425"/>
          <a:lstStyle>
            <a:lvl1pPr indent="-228600" lvl="0" marL="457200" marR="0" rtl="0" algn="l">
              <a:lnSpc>
                <a:spcPct val="115000"/>
              </a:lnSpc>
              <a:spcBef>
                <a:spcPts val="4700"/>
              </a:spcBef>
              <a:spcAft>
                <a:spcPts val="0"/>
              </a:spcAft>
              <a:buClr>
                <a:srgbClr val="595959"/>
              </a:buClr>
              <a:buSzPts val="1400"/>
              <a:buFont typeface="Arial"/>
              <a:buNone/>
              <a:defRPr b="0" i="0" sz="5200" u="none" cap="none" strike="noStrike">
                <a:solidFill>
                  <a:srgbClr val="595959"/>
                </a:solidFill>
                <a:latin typeface="Arial"/>
                <a:ea typeface="Arial"/>
                <a:cs typeface="Arial"/>
                <a:sym typeface="Arial"/>
              </a:defRPr>
            </a:lvl1pPr>
            <a:lvl2pPr indent="-228600" lvl="1" marL="914400" marR="0" rtl="0" algn="l">
              <a:lnSpc>
                <a:spcPct val="115000"/>
              </a:lnSpc>
              <a:spcBef>
                <a:spcPts val="4700"/>
              </a:spcBef>
              <a:spcAft>
                <a:spcPts val="0"/>
              </a:spcAft>
              <a:buClr>
                <a:srgbClr val="595959"/>
              </a:buClr>
              <a:buSzPts val="1400"/>
              <a:buFont typeface="Arial"/>
              <a:buNone/>
              <a:defRPr b="0" i="0" sz="5200" u="none" cap="none" strike="noStrike">
                <a:solidFill>
                  <a:srgbClr val="595959"/>
                </a:solidFill>
                <a:latin typeface="Arial"/>
                <a:ea typeface="Arial"/>
                <a:cs typeface="Arial"/>
                <a:sym typeface="Arial"/>
              </a:defRPr>
            </a:lvl2pPr>
            <a:lvl3pPr indent="-228600" lvl="2" marL="1371600" marR="0" rtl="0" algn="l">
              <a:lnSpc>
                <a:spcPct val="115000"/>
              </a:lnSpc>
              <a:spcBef>
                <a:spcPts val="4700"/>
              </a:spcBef>
              <a:spcAft>
                <a:spcPts val="0"/>
              </a:spcAft>
              <a:buClr>
                <a:srgbClr val="595959"/>
              </a:buClr>
              <a:buSzPts val="1400"/>
              <a:buFont typeface="Arial"/>
              <a:buNone/>
              <a:defRPr b="0" i="0" sz="5200" u="none" cap="none" strike="noStrike">
                <a:solidFill>
                  <a:srgbClr val="595959"/>
                </a:solidFill>
                <a:latin typeface="Arial"/>
                <a:ea typeface="Arial"/>
                <a:cs typeface="Arial"/>
                <a:sym typeface="Arial"/>
              </a:defRPr>
            </a:lvl3pPr>
            <a:lvl4pPr indent="-228600" lvl="3" marL="1828800" marR="0" rtl="0" algn="l">
              <a:lnSpc>
                <a:spcPct val="115000"/>
              </a:lnSpc>
              <a:spcBef>
                <a:spcPts val="4700"/>
              </a:spcBef>
              <a:spcAft>
                <a:spcPts val="0"/>
              </a:spcAft>
              <a:buClr>
                <a:srgbClr val="595959"/>
              </a:buClr>
              <a:buSzPts val="1400"/>
              <a:buFont typeface="Arial"/>
              <a:buNone/>
              <a:defRPr b="0" i="0" sz="5200" u="none" cap="none" strike="noStrike">
                <a:solidFill>
                  <a:srgbClr val="595959"/>
                </a:solidFill>
                <a:latin typeface="Arial"/>
                <a:ea typeface="Arial"/>
                <a:cs typeface="Arial"/>
                <a:sym typeface="Arial"/>
              </a:defRPr>
            </a:lvl4pPr>
            <a:lvl5pPr indent="-228600" lvl="4" marL="2286000" marR="0" rtl="0" algn="l">
              <a:lnSpc>
                <a:spcPct val="115000"/>
              </a:lnSpc>
              <a:spcBef>
                <a:spcPts val="4700"/>
              </a:spcBef>
              <a:spcAft>
                <a:spcPts val="0"/>
              </a:spcAft>
              <a:buClr>
                <a:srgbClr val="595959"/>
              </a:buClr>
              <a:buSzPts val="1400"/>
              <a:buFont typeface="Arial"/>
              <a:buNone/>
              <a:defRPr b="0" i="0" sz="5200" u="none" cap="none" strike="noStrike">
                <a:solidFill>
                  <a:srgbClr val="595959"/>
                </a:solidFill>
                <a:latin typeface="Arial"/>
                <a:ea typeface="Arial"/>
                <a:cs typeface="Arial"/>
                <a:sym typeface="Arial"/>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16" name="Google Shape;16;p3"/>
          <p:cNvSpPr txBox="1"/>
          <p:nvPr>
            <p:ph idx="12" type="sldNum"/>
          </p:nvPr>
        </p:nvSpPr>
        <p:spPr>
          <a:xfrm>
            <a:off x="23160581" y="13280859"/>
            <a:ext cx="895836" cy="882368"/>
          </a:xfrm>
          <a:prstGeom prst="rect">
            <a:avLst/>
          </a:prstGeom>
          <a:noFill/>
          <a:ln>
            <a:noFill/>
          </a:ln>
        </p:spPr>
        <p:txBody>
          <a:bodyPr anchorCtr="0" anchor="ctr" bIns="243775" lIns="243775" spcFirstLastPara="1" rIns="243775" wrap="square" tIns="243775">
            <a:noAutofit/>
          </a:bodyPr>
          <a:lstStyle>
            <a:lvl1pPr indent="0" lvl="0" marL="0" marR="0" rtl="0" algn="r">
              <a:lnSpc>
                <a:spcPct val="100000"/>
              </a:lnSpc>
              <a:spcBef>
                <a:spcPts val="0"/>
              </a:spcBef>
              <a:spcAft>
                <a:spcPts val="0"/>
              </a:spcAft>
              <a:buClr>
                <a:srgbClr val="595959"/>
              </a:buClr>
              <a:buFont typeface="Arial"/>
              <a:buNone/>
              <a:defRPr b="0" i="0" sz="2800" u="none" cap="none" strike="noStrike">
                <a:solidFill>
                  <a:srgbClr val="595959"/>
                </a:solidFill>
                <a:latin typeface="Arial"/>
                <a:ea typeface="Arial"/>
                <a:cs typeface="Arial"/>
                <a:sym typeface="Arial"/>
              </a:defRPr>
            </a:lvl1pPr>
            <a:lvl2pPr indent="0" lvl="1" marL="0" marR="0" rtl="0" algn="r">
              <a:lnSpc>
                <a:spcPct val="100000"/>
              </a:lnSpc>
              <a:spcBef>
                <a:spcPts val="0"/>
              </a:spcBef>
              <a:spcAft>
                <a:spcPts val="0"/>
              </a:spcAft>
              <a:buClr>
                <a:srgbClr val="595959"/>
              </a:buClr>
              <a:buFont typeface="Arial"/>
              <a:buNone/>
              <a:defRPr b="0" i="0" sz="2800" u="none" cap="none" strike="noStrike">
                <a:solidFill>
                  <a:srgbClr val="595959"/>
                </a:solidFill>
                <a:latin typeface="Arial"/>
                <a:ea typeface="Arial"/>
                <a:cs typeface="Arial"/>
                <a:sym typeface="Arial"/>
              </a:defRPr>
            </a:lvl2pPr>
            <a:lvl3pPr indent="0" lvl="2" marL="0" marR="0" rtl="0" algn="r">
              <a:lnSpc>
                <a:spcPct val="100000"/>
              </a:lnSpc>
              <a:spcBef>
                <a:spcPts val="0"/>
              </a:spcBef>
              <a:spcAft>
                <a:spcPts val="0"/>
              </a:spcAft>
              <a:buClr>
                <a:srgbClr val="595959"/>
              </a:buClr>
              <a:buFont typeface="Arial"/>
              <a:buNone/>
              <a:defRPr b="0" i="0" sz="2800" u="none" cap="none" strike="noStrike">
                <a:solidFill>
                  <a:srgbClr val="595959"/>
                </a:solidFill>
                <a:latin typeface="Arial"/>
                <a:ea typeface="Arial"/>
                <a:cs typeface="Arial"/>
                <a:sym typeface="Arial"/>
              </a:defRPr>
            </a:lvl3pPr>
            <a:lvl4pPr indent="0" lvl="3" marL="0" marR="0" rtl="0" algn="r">
              <a:lnSpc>
                <a:spcPct val="100000"/>
              </a:lnSpc>
              <a:spcBef>
                <a:spcPts val="0"/>
              </a:spcBef>
              <a:spcAft>
                <a:spcPts val="0"/>
              </a:spcAft>
              <a:buClr>
                <a:srgbClr val="595959"/>
              </a:buClr>
              <a:buFont typeface="Arial"/>
              <a:buNone/>
              <a:defRPr b="0" i="0" sz="2800" u="none" cap="none" strike="noStrike">
                <a:solidFill>
                  <a:srgbClr val="595959"/>
                </a:solidFill>
                <a:latin typeface="Arial"/>
                <a:ea typeface="Arial"/>
                <a:cs typeface="Arial"/>
                <a:sym typeface="Arial"/>
              </a:defRPr>
            </a:lvl4pPr>
            <a:lvl5pPr indent="0" lvl="4" marL="0" marR="0" rtl="0" algn="r">
              <a:lnSpc>
                <a:spcPct val="100000"/>
              </a:lnSpc>
              <a:spcBef>
                <a:spcPts val="0"/>
              </a:spcBef>
              <a:spcAft>
                <a:spcPts val="0"/>
              </a:spcAft>
              <a:buClr>
                <a:srgbClr val="595959"/>
              </a:buClr>
              <a:buFont typeface="Arial"/>
              <a:buNone/>
              <a:defRPr b="0" i="0" sz="2800" u="none" cap="none" strike="noStrike">
                <a:solidFill>
                  <a:srgbClr val="595959"/>
                </a:solidFill>
                <a:latin typeface="Arial"/>
                <a:ea typeface="Arial"/>
                <a:cs typeface="Arial"/>
                <a:sym typeface="Arial"/>
              </a:defRPr>
            </a:lvl5pPr>
            <a:lvl6pPr indent="0" lvl="5" marL="0" marR="0" rtl="0" algn="r">
              <a:lnSpc>
                <a:spcPct val="100000"/>
              </a:lnSpc>
              <a:spcBef>
                <a:spcPts val="0"/>
              </a:spcBef>
              <a:spcAft>
                <a:spcPts val="0"/>
              </a:spcAft>
              <a:buClr>
                <a:srgbClr val="595959"/>
              </a:buClr>
              <a:buFont typeface="Arial"/>
              <a:buNone/>
              <a:defRPr b="0" i="0" sz="2800" u="none" cap="none" strike="noStrike">
                <a:solidFill>
                  <a:srgbClr val="595959"/>
                </a:solidFill>
                <a:latin typeface="Arial"/>
                <a:ea typeface="Arial"/>
                <a:cs typeface="Arial"/>
                <a:sym typeface="Arial"/>
              </a:defRPr>
            </a:lvl6pPr>
            <a:lvl7pPr indent="0" lvl="6" marL="0" marR="0" rtl="0" algn="r">
              <a:lnSpc>
                <a:spcPct val="100000"/>
              </a:lnSpc>
              <a:spcBef>
                <a:spcPts val="0"/>
              </a:spcBef>
              <a:spcAft>
                <a:spcPts val="0"/>
              </a:spcAft>
              <a:buClr>
                <a:srgbClr val="595959"/>
              </a:buClr>
              <a:buFont typeface="Arial"/>
              <a:buNone/>
              <a:defRPr b="0" i="0" sz="2800" u="none" cap="none" strike="noStrike">
                <a:solidFill>
                  <a:srgbClr val="595959"/>
                </a:solidFill>
                <a:latin typeface="Arial"/>
                <a:ea typeface="Arial"/>
                <a:cs typeface="Arial"/>
                <a:sym typeface="Arial"/>
              </a:defRPr>
            </a:lvl7pPr>
            <a:lvl8pPr indent="0" lvl="7" marL="0" marR="0" rtl="0" algn="r">
              <a:lnSpc>
                <a:spcPct val="100000"/>
              </a:lnSpc>
              <a:spcBef>
                <a:spcPts val="0"/>
              </a:spcBef>
              <a:spcAft>
                <a:spcPts val="0"/>
              </a:spcAft>
              <a:buClr>
                <a:srgbClr val="595959"/>
              </a:buClr>
              <a:buFont typeface="Arial"/>
              <a:buNone/>
              <a:defRPr b="0" i="0" sz="2800" u="none" cap="none" strike="noStrike">
                <a:solidFill>
                  <a:srgbClr val="595959"/>
                </a:solidFill>
                <a:latin typeface="Arial"/>
                <a:ea typeface="Arial"/>
                <a:cs typeface="Arial"/>
                <a:sym typeface="Arial"/>
              </a:defRPr>
            </a:lvl8pPr>
            <a:lvl9pPr indent="0" lvl="8" marL="0" marR="0" rtl="0" algn="r">
              <a:lnSpc>
                <a:spcPct val="100000"/>
              </a:lnSpc>
              <a:spcBef>
                <a:spcPts val="0"/>
              </a:spcBef>
              <a:spcAft>
                <a:spcPts val="0"/>
              </a:spcAft>
              <a:buClr>
                <a:srgbClr val="595959"/>
              </a:buClr>
              <a:buFont typeface="Arial"/>
              <a:buNone/>
              <a:defRPr b="0" i="0" sz="28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sz="2000">
              <a:solidFill>
                <a:srgbClr val="A6B0C0"/>
              </a:solidFill>
              <a:latin typeface="Helvetica Neue"/>
              <a:ea typeface="Helvetica Neue"/>
              <a:cs typeface="Helvetica Neue"/>
              <a:sym typeface="Helvetica Neue"/>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arge Hardware - iPhone6 V">
  <p:cSld name="Large Hardware - iPhone6 V">
    <p:spTree>
      <p:nvGrpSpPr>
        <p:cNvPr id="90" name="Shape 90"/>
        <p:cNvGrpSpPr/>
        <p:nvPr/>
      </p:nvGrpSpPr>
      <p:grpSpPr>
        <a:xfrm>
          <a:off x="0" y="0"/>
          <a:ext cx="0" cy="0"/>
          <a:chOff x="0" y="0"/>
          <a:chExt cx="0" cy="0"/>
        </a:xfrm>
      </p:grpSpPr>
      <p:pic>
        <p:nvPicPr>
          <p:cNvPr id="91" name="Google Shape;91;p21"/>
          <p:cNvPicPr preferRelativeResize="0"/>
          <p:nvPr/>
        </p:nvPicPr>
        <p:blipFill rotWithShape="1">
          <a:blip r:embed="rId2">
            <a:alphaModFix/>
          </a:blip>
          <a:srcRect b="0" l="0" r="0" t="0"/>
          <a:stretch/>
        </p:blipFill>
        <p:spPr>
          <a:xfrm>
            <a:off x="7476821" y="-2035040"/>
            <a:ext cx="9462235" cy="19310685"/>
          </a:xfrm>
          <a:prstGeom prst="rect">
            <a:avLst/>
          </a:prstGeom>
          <a:noFill/>
          <a:ln>
            <a:noFill/>
          </a:ln>
        </p:spPr>
      </p:pic>
      <p:sp>
        <p:nvSpPr>
          <p:cNvPr id="92" name="Google Shape;92;p21"/>
          <p:cNvSpPr txBox="1"/>
          <p:nvPr>
            <p:ph idx="1" type="body"/>
          </p:nvPr>
        </p:nvSpPr>
        <p:spPr>
          <a:xfrm>
            <a:off x="8083549" y="317500"/>
            <a:ext cx="8216901" cy="14605000"/>
          </a:xfrm>
          <a:prstGeom prst="rect">
            <a:avLst/>
          </a:prstGeom>
          <a:solidFill>
            <a:srgbClr val="DCDEE0"/>
          </a:solidFill>
          <a:ln>
            <a:noFill/>
          </a:ln>
        </p:spPr>
        <p:txBody>
          <a:bodyPr anchorCtr="0" anchor="ctr" bIns="91425" lIns="91425" spcFirstLastPara="1" rIns="91425" wrap="square" tIns="91425"/>
          <a:lstStyle>
            <a:lvl1pPr indent="-228600" lvl="0" marL="457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20000"/>
              </a:lnSpc>
              <a:spcBef>
                <a:spcPts val="3600"/>
              </a:spcBef>
              <a:spcAft>
                <a:spcPts val="0"/>
              </a:spcAft>
              <a:buClr>
                <a:srgbClr val="FFFFFF"/>
              </a:buClr>
              <a:buSzPts val="1400"/>
              <a:buFont typeface="Helvetica Neue"/>
              <a:buNone/>
              <a:defRPr b="0" i="0" sz="4600" u="sng" cap="none" strike="noStrike">
                <a:solidFill>
                  <a:srgbClr val="FFFFFF"/>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93" name="Google Shape;93;p21"/>
          <p:cNvSpPr txBox="1"/>
          <p:nvPr>
            <p:ph idx="12" type="sldNum"/>
          </p:nvPr>
        </p:nvSpPr>
        <p:spPr>
          <a:xfrm>
            <a:off x="22354692" y="14414500"/>
            <a:ext cx="422227" cy="431800"/>
          </a:xfrm>
          <a:prstGeom prst="rect">
            <a:avLst/>
          </a:prstGeom>
          <a:noFill/>
          <a:ln>
            <a:noFill/>
          </a:ln>
        </p:spPr>
        <p:txBody>
          <a:bodyPr anchorCtr="0" anchor="t" bIns="63500" lIns="63500" spcFirstLastPara="1" rIns="63500" wrap="square" tIns="63500">
            <a:noAutofit/>
          </a:bodyPr>
          <a:lstStyle>
            <a:lvl1pPr indent="0" lvl="0"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arge Hardware - Apple Watch">
  <p:cSld name="Large Hardware - Apple Watch">
    <p:spTree>
      <p:nvGrpSpPr>
        <p:cNvPr id="94" name="Shape 94"/>
        <p:cNvGrpSpPr/>
        <p:nvPr/>
      </p:nvGrpSpPr>
      <p:grpSpPr>
        <a:xfrm>
          <a:off x="0" y="0"/>
          <a:ext cx="0" cy="0"/>
          <a:chOff x="0" y="0"/>
          <a:chExt cx="0" cy="0"/>
        </a:xfrm>
      </p:grpSpPr>
      <p:sp>
        <p:nvSpPr>
          <p:cNvPr id="95" name="Google Shape;95;p22"/>
          <p:cNvSpPr txBox="1"/>
          <p:nvPr>
            <p:ph idx="1" type="body"/>
          </p:nvPr>
        </p:nvSpPr>
        <p:spPr>
          <a:xfrm>
            <a:off x="10226738" y="5143500"/>
            <a:ext cx="3962401" cy="4953000"/>
          </a:xfrm>
          <a:prstGeom prst="rect">
            <a:avLst/>
          </a:prstGeom>
          <a:solidFill>
            <a:srgbClr val="DCDEE0"/>
          </a:solidFill>
          <a:ln>
            <a:noFill/>
          </a:ln>
        </p:spPr>
        <p:txBody>
          <a:bodyPr anchorCtr="0" anchor="ctr" bIns="91425" lIns="91425" spcFirstLastPara="1" rIns="91425" wrap="square" tIns="91425"/>
          <a:lstStyle>
            <a:lvl1pPr indent="-228600" lvl="0" marL="457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20000"/>
              </a:lnSpc>
              <a:spcBef>
                <a:spcPts val="3600"/>
              </a:spcBef>
              <a:spcAft>
                <a:spcPts val="0"/>
              </a:spcAft>
              <a:buClr>
                <a:srgbClr val="FFFFFF"/>
              </a:buClr>
              <a:buSzPts val="1400"/>
              <a:buFont typeface="Helvetica Neue"/>
              <a:buNone/>
              <a:defRPr b="0" i="0" sz="4600" u="sng" cap="none" strike="noStrike">
                <a:solidFill>
                  <a:srgbClr val="FFFFFF"/>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pic>
        <p:nvPicPr>
          <p:cNvPr id="96" name="Google Shape;96;p22"/>
          <p:cNvPicPr preferRelativeResize="0"/>
          <p:nvPr/>
        </p:nvPicPr>
        <p:blipFill rotWithShape="1">
          <a:blip r:embed="rId2">
            <a:alphaModFix/>
          </a:blip>
          <a:srcRect b="0" l="0" r="0" t="0"/>
          <a:stretch/>
        </p:blipFill>
        <p:spPr>
          <a:xfrm>
            <a:off x="8890000" y="1905000"/>
            <a:ext cx="6604000" cy="11430000"/>
          </a:xfrm>
          <a:prstGeom prst="rect">
            <a:avLst/>
          </a:prstGeom>
          <a:noFill/>
          <a:ln>
            <a:noFill/>
          </a:ln>
        </p:spPr>
      </p:pic>
      <p:sp>
        <p:nvSpPr>
          <p:cNvPr id="97" name="Google Shape;97;p22"/>
          <p:cNvSpPr txBox="1"/>
          <p:nvPr>
            <p:ph idx="12" type="sldNum"/>
          </p:nvPr>
        </p:nvSpPr>
        <p:spPr>
          <a:xfrm>
            <a:off x="22354692" y="14414500"/>
            <a:ext cx="422227" cy="431800"/>
          </a:xfrm>
          <a:prstGeom prst="rect">
            <a:avLst/>
          </a:prstGeom>
          <a:noFill/>
          <a:ln>
            <a:noFill/>
          </a:ln>
        </p:spPr>
        <p:txBody>
          <a:bodyPr anchorCtr="0" anchor="t" bIns="63500" lIns="63500" spcFirstLastPara="1" rIns="63500" wrap="square" tIns="63500">
            <a:noAutofit/>
          </a:bodyPr>
          <a:lstStyle>
            <a:lvl1pPr indent="0" lvl="0"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p:cSld name="Title Slide">
    <p:bg>
      <p:bgPr>
        <a:solidFill>
          <a:srgbClr val="FFFFFF"/>
        </a:solidFill>
      </p:bgPr>
    </p:bg>
    <p:spTree>
      <p:nvGrpSpPr>
        <p:cNvPr id="98" name="Shape 98"/>
        <p:cNvGrpSpPr/>
        <p:nvPr/>
      </p:nvGrpSpPr>
      <p:grpSpPr>
        <a:xfrm>
          <a:off x="0" y="0"/>
          <a:ext cx="0" cy="0"/>
          <a:chOff x="0" y="0"/>
          <a:chExt cx="0" cy="0"/>
        </a:xfrm>
      </p:grpSpPr>
      <p:sp>
        <p:nvSpPr>
          <p:cNvPr id="99" name="Google Shape;99;p23"/>
          <p:cNvSpPr txBox="1"/>
          <p:nvPr>
            <p:ph type="title"/>
          </p:nvPr>
        </p:nvSpPr>
        <p:spPr>
          <a:xfrm>
            <a:off x="3555999" y="2566037"/>
            <a:ext cx="17272001" cy="5434959"/>
          </a:xfrm>
          <a:prstGeom prst="rect">
            <a:avLst/>
          </a:prstGeom>
          <a:noFill/>
          <a:ln>
            <a:noFill/>
          </a:ln>
        </p:spPr>
        <p:txBody>
          <a:bodyPr anchorCtr="0" anchor="b" bIns="91425" lIns="91425" spcFirstLastPara="1" rIns="91425" wrap="square" tIns="91425"/>
          <a:lstStyle>
            <a:lvl1pPr indent="0" lvl="0" marL="0" marR="0" rtl="0" algn="ctr">
              <a:lnSpc>
                <a:spcPct val="100000"/>
              </a:lnSpc>
              <a:spcBef>
                <a:spcPts val="0"/>
              </a:spcBef>
              <a:spcAft>
                <a:spcPts val="0"/>
              </a:spcAft>
              <a:buClr>
                <a:srgbClr val="000000"/>
              </a:buClr>
              <a:buSzPts val="1400"/>
              <a:buFont typeface="Arial"/>
              <a:buNone/>
              <a:defRPr b="0" i="0" sz="14000" u="none" cap="none" strike="noStrike">
                <a:solidFill>
                  <a:srgbClr val="000000"/>
                </a:solidFill>
                <a:latin typeface="Arial"/>
                <a:ea typeface="Arial"/>
                <a:cs typeface="Arial"/>
                <a:sym typeface="Arial"/>
              </a:defRPr>
            </a:lvl1pPr>
            <a:lvl2pPr indent="228600" lvl="1"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2pPr>
            <a:lvl3pPr indent="457200" lvl="2"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3pPr>
            <a:lvl4pPr indent="685800" lvl="3"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4pPr>
            <a:lvl5pPr indent="914400" lvl="4"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5pPr>
            <a:lvl6pPr indent="1143000" lvl="5"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6pPr>
            <a:lvl7pPr indent="1371600" lvl="6"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7pPr>
            <a:lvl8pPr indent="1600200" lvl="7"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8pPr>
            <a:lvl9pPr indent="1828800" lvl="8"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9pPr>
          </a:lstStyle>
          <a:p/>
        </p:txBody>
      </p:sp>
      <p:sp>
        <p:nvSpPr>
          <p:cNvPr id="100" name="Google Shape;100;p23"/>
          <p:cNvSpPr txBox="1"/>
          <p:nvPr>
            <p:ph idx="1" type="body"/>
          </p:nvPr>
        </p:nvSpPr>
        <p:spPr>
          <a:xfrm>
            <a:off x="3555999" y="8216228"/>
            <a:ext cx="17272001" cy="4601361"/>
          </a:xfrm>
          <a:prstGeom prst="rect">
            <a:avLst/>
          </a:prstGeom>
          <a:noFill/>
          <a:ln>
            <a:noFill/>
          </a:ln>
        </p:spPr>
        <p:txBody>
          <a:bodyPr anchorCtr="0" anchor="t" bIns="91425" lIns="91425" spcFirstLastPara="1" rIns="91425" wrap="square" tIns="91425"/>
          <a:lstStyle>
            <a:lvl1pPr indent="-228600" lvl="0" marL="457200" marR="0" rtl="0" algn="ctr">
              <a:lnSpc>
                <a:spcPct val="100000"/>
              </a:lnSpc>
              <a:spcBef>
                <a:spcPts val="0"/>
              </a:spcBef>
              <a:spcAft>
                <a:spcPts val="0"/>
              </a:spcAft>
              <a:buClr>
                <a:srgbClr val="666666"/>
              </a:buClr>
              <a:buSzPts val="1400"/>
              <a:buFont typeface="Arial"/>
              <a:buNone/>
              <a:defRPr b="0" i="0" sz="4000" u="none" cap="none" strike="noStrike">
                <a:solidFill>
                  <a:srgbClr val="666666"/>
                </a:solidFill>
                <a:latin typeface="Arial"/>
                <a:ea typeface="Arial"/>
                <a:cs typeface="Arial"/>
                <a:sym typeface="Arial"/>
              </a:defRPr>
            </a:lvl1pPr>
            <a:lvl2pPr indent="-228600" lvl="1" marL="914400" marR="0" rtl="0" algn="ctr">
              <a:lnSpc>
                <a:spcPct val="100000"/>
              </a:lnSpc>
              <a:spcBef>
                <a:spcPts val="0"/>
              </a:spcBef>
              <a:spcAft>
                <a:spcPts val="0"/>
              </a:spcAft>
              <a:buClr>
                <a:srgbClr val="666666"/>
              </a:buClr>
              <a:buSzPts val="1400"/>
              <a:buFont typeface="Arial"/>
              <a:buNone/>
              <a:defRPr b="0" i="0" sz="4000" u="none" cap="none" strike="noStrike">
                <a:solidFill>
                  <a:srgbClr val="666666"/>
                </a:solidFill>
                <a:latin typeface="Arial"/>
                <a:ea typeface="Arial"/>
                <a:cs typeface="Arial"/>
                <a:sym typeface="Arial"/>
              </a:defRPr>
            </a:lvl2pPr>
            <a:lvl3pPr indent="-228600" lvl="2" marL="1371600" marR="0" rtl="0" algn="ctr">
              <a:lnSpc>
                <a:spcPct val="100000"/>
              </a:lnSpc>
              <a:spcBef>
                <a:spcPts val="0"/>
              </a:spcBef>
              <a:spcAft>
                <a:spcPts val="0"/>
              </a:spcAft>
              <a:buClr>
                <a:srgbClr val="666666"/>
              </a:buClr>
              <a:buSzPts val="1400"/>
              <a:buFont typeface="Arial"/>
              <a:buNone/>
              <a:defRPr b="0" i="0" sz="4000" u="none" cap="none" strike="noStrike">
                <a:solidFill>
                  <a:srgbClr val="666666"/>
                </a:solidFill>
                <a:latin typeface="Arial"/>
                <a:ea typeface="Arial"/>
                <a:cs typeface="Arial"/>
                <a:sym typeface="Arial"/>
              </a:defRPr>
            </a:lvl3pPr>
            <a:lvl4pPr indent="-228600" lvl="3" marL="1828800" marR="0" rtl="0" algn="ctr">
              <a:lnSpc>
                <a:spcPct val="100000"/>
              </a:lnSpc>
              <a:spcBef>
                <a:spcPts val="0"/>
              </a:spcBef>
              <a:spcAft>
                <a:spcPts val="0"/>
              </a:spcAft>
              <a:buClr>
                <a:srgbClr val="666666"/>
              </a:buClr>
              <a:buSzPts val="1400"/>
              <a:buFont typeface="Arial"/>
              <a:buNone/>
              <a:defRPr b="0" i="0" sz="4000" u="none" cap="none" strike="noStrike">
                <a:solidFill>
                  <a:srgbClr val="666666"/>
                </a:solidFill>
                <a:latin typeface="Arial"/>
                <a:ea typeface="Arial"/>
                <a:cs typeface="Arial"/>
                <a:sym typeface="Arial"/>
              </a:defRPr>
            </a:lvl4pPr>
            <a:lvl5pPr indent="-228600" lvl="4" marL="2286000" marR="0" rtl="0" algn="ctr">
              <a:lnSpc>
                <a:spcPct val="100000"/>
              </a:lnSpc>
              <a:spcBef>
                <a:spcPts val="0"/>
              </a:spcBef>
              <a:spcAft>
                <a:spcPts val="0"/>
              </a:spcAft>
              <a:buClr>
                <a:srgbClr val="666666"/>
              </a:buClr>
              <a:buSzPts val="1400"/>
              <a:buFont typeface="Arial"/>
              <a:buNone/>
              <a:defRPr b="0" i="0" sz="4000" u="none" cap="none" strike="noStrike">
                <a:solidFill>
                  <a:srgbClr val="666666"/>
                </a:solidFill>
                <a:latin typeface="Arial"/>
                <a:ea typeface="Arial"/>
                <a:cs typeface="Arial"/>
                <a:sym typeface="Arial"/>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101" name="Google Shape;101;p23"/>
          <p:cNvSpPr txBox="1"/>
          <p:nvPr>
            <p:ph idx="12" type="sldNum"/>
          </p:nvPr>
        </p:nvSpPr>
        <p:spPr>
          <a:xfrm>
            <a:off x="21047091" y="12435082"/>
            <a:ext cx="1219332" cy="924777"/>
          </a:xfrm>
          <a:prstGeom prst="rect">
            <a:avLst/>
          </a:prstGeom>
          <a:noFill/>
          <a:ln>
            <a:noFill/>
          </a:ln>
        </p:spPr>
        <p:txBody>
          <a:bodyPr anchorCtr="0" anchor="ctr" bIns="203150" lIns="203150" spcFirstLastPara="1" rIns="203150" wrap="square" tIns="203150">
            <a:noAutofit/>
          </a:bodyPr>
          <a:lstStyle>
            <a:lvl1pPr indent="0" lvl="0" marL="0" marR="0" rtl="0" algn="r">
              <a:lnSpc>
                <a:spcPct val="100000"/>
              </a:lnSpc>
              <a:spcBef>
                <a:spcPts val="0"/>
              </a:spcBef>
              <a:spcAft>
                <a:spcPts val="0"/>
              </a:spcAft>
              <a:buClr>
                <a:srgbClr val="000000"/>
              </a:buClr>
              <a:buFont typeface="Arial"/>
              <a:buNone/>
              <a:defRPr b="0" i="0" sz="3600" u="none" cap="none" strike="noStrike">
                <a:solidFill>
                  <a:srgbClr val="000000"/>
                </a:solidFill>
                <a:latin typeface="Arial"/>
                <a:ea typeface="Arial"/>
                <a:cs typeface="Arial"/>
                <a:sym typeface="Arial"/>
              </a:defRPr>
            </a:lvl1pPr>
            <a:lvl2pPr indent="0" lvl="1" marL="0" marR="0" rtl="0" algn="r">
              <a:lnSpc>
                <a:spcPct val="100000"/>
              </a:lnSpc>
              <a:spcBef>
                <a:spcPts val="0"/>
              </a:spcBef>
              <a:spcAft>
                <a:spcPts val="0"/>
              </a:spcAft>
              <a:buClr>
                <a:srgbClr val="000000"/>
              </a:buClr>
              <a:buFont typeface="Arial"/>
              <a:buNone/>
              <a:defRPr b="0" i="0" sz="3600" u="none" cap="none" strike="noStrike">
                <a:solidFill>
                  <a:srgbClr val="000000"/>
                </a:solidFill>
                <a:latin typeface="Arial"/>
                <a:ea typeface="Arial"/>
                <a:cs typeface="Arial"/>
                <a:sym typeface="Arial"/>
              </a:defRPr>
            </a:lvl2pPr>
            <a:lvl3pPr indent="0" lvl="2" marL="0" marR="0" rtl="0" algn="r">
              <a:lnSpc>
                <a:spcPct val="100000"/>
              </a:lnSpc>
              <a:spcBef>
                <a:spcPts val="0"/>
              </a:spcBef>
              <a:spcAft>
                <a:spcPts val="0"/>
              </a:spcAft>
              <a:buClr>
                <a:srgbClr val="000000"/>
              </a:buClr>
              <a:buFont typeface="Arial"/>
              <a:buNone/>
              <a:defRPr b="0" i="0" sz="3600" u="none" cap="none" strike="noStrike">
                <a:solidFill>
                  <a:srgbClr val="000000"/>
                </a:solidFill>
                <a:latin typeface="Arial"/>
                <a:ea typeface="Arial"/>
                <a:cs typeface="Arial"/>
                <a:sym typeface="Arial"/>
              </a:defRPr>
            </a:lvl3pPr>
            <a:lvl4pPr indent="0" lvl="3" marL="0" marR="0" rtl="0" algn="r">
              <a:lnSpc>
                <a:spcPct val="100000"/>
              </a:lnSpc>
              <a:spcBef>
                <a:spcPts val="0"/>
              </a:spcBef>
              <a:spcAft>
                <a:spcPts val="0"/>
              </a:spcAft>
              <a:buClr>
                <a:srgbClr val="000000"/>
              </a:buClr>
              <a:buFont typeface="Arial"/>
              <a:buNone/>
              <a:defRPr b="0" i="0" sz="3600" u="none" cap="none" strike="noStrike">
                <a:solidFill>
                  <a:srgbClr val="000000"/>
                </a:solidFill>
                <a:latin typeface="Arial"/>
                <a:ea typeface="Arial"/>
                <a:cs typeface="Arial"/>
                <a:sym typeface="Arial"/>
              </a:defRPr>
            </a:lvl4pPr>
            <a:lvl5pPr indent="0" lvl="4" marL="0" marR="0" rtl="0" algn="r">
              <a:lnSpc>
                <a:spcPct val="100000"/>
              </a:lnSpc>
              <a:spcBef>
                <a:spcPts val="0"/>
              </a:spcBef>
              <a:spcAft>
                <a:spcPts val="0"/>
              </a:spcAft>
              <a:buClr>
                <a:srgbClr val="000000"/>
              </a:buClr>
              <a:buFont typeface="Arial"/>
              <a:buNone/>
              <a:defRPr b="0" i="0" sz="3600" u="none" cap="none" strike="noStrike">
                <a:solidFill>
                  <a:srgbClr val="000000"/>
                </a:solidFill>
                <a:latin typeface="Arial"/>
                <a:ea typeface="Arial"/>
                <a:cs typeface="Arial"/>
                <a:sym typeface="Arial"/>
              </a:defRPr>
            </a:lvl5pPr>
            <a:lvl6pPr indent="0" lvl="5" marL="0" marR="0" rtl="0" algn="r">
              <a:lnSpc>
                <a:spcPct val="100000"/>
              </a:lnSpc>
              <a:spcBef>
                <a:spcPts val="0"/>
              </a:spcBef>
              <a:spcAft>
                <a:spcPts val="0"/>
              </a:spcAft>
              <a:buClr>
                <a:srgbClr val="000000"/>
              </a:buClr>
              <a:buFont typeface="Arial"/>
              <a:buNone/>
              <a:defRPr b="0" i="0" sz="3600" u="none" cap="none" strike="noStrike">
                <a:solidFill>
                  <a:srgbClr val="000000"/>
                </a:solidFill>
                <a:latin typeface="Arial"/>
                <a:ea typeface="Arial"/>
                <a:cs typeface="Arial"/>
                <a:sym typeface="Arial"/>
              </a:defRPr>
            </a:lvl6pPr>
            <a:lvl7pPr indent="0" lvl="6" marL="0" marR="0" rtl="0" algn="r">
              <a:lnSpc>
                <a:spcPct val="100000"/>
              </a:lnSpc>
              <a:spcBef>
                <a:spcPts val="0"/>
              </a:spcBef>
              <a:spcAft>
                <a:spcPts val="0"/>
              </a:spcAft>
              <a:buClr>
                <a:srgbClr val="000000"/>
              </a:buClr>
              <a:buFont typeface="Arial"/>
              <a:buNone/>
              <a:defRPr b="0" i="0" sz="3600" u="none" cap="none" strike="noStrike">
                <a:solidFill>
                  <a:srgbClr val="000000"/>
                </a:solidFill>
                <a:latin typeface="Arial"/>
                <a:ea typeface="Arial"/>
                <a:cs typeface="Arial"/>
                <a:sym typeface="Arial"/>
              </a:defRPr>
            </a:lvl7pPr>
            <a:lvl8pPr indent="0" lvl="7" marL="0" marR="0" rtl="0" algn="r">
              <a:lnSpc>
                <a:spcPct val="100000"/>
              </a:lnSpc>
              <a:spcBef>
                <a:spcPts val="0"/>
              </a:spcBef>
              <a:spcAft>
                <a:spcPts val="0"/>
              </a:spcAft>
              <a:buClr>
                <a:srgbClr val="000000"/>
              </a:buClr>
              <a:buFont typeface="Arial"/>
              <a:buNone/>
              <a:defRPr b="0" i="0" sz="3600" u="none" cap="none" strike="noStrike">
                <a:solidFill>
                  <a:srgbClr val="000000"/>
                </a:solidFill>
                <a:latin typeface="Arial"/>
                <a:ea typeface="Arial"/>
                <a:cs typeface="Arial"/>
                <a:sym typeface="Arial"/>
              </a:defRPr>
            </a:lvl8pPr>
            <a:lvl9pPr indent="0" lvl="8" marL="0" marR="0" rtl="0" algn="r">
              <a:lnSpc>
                <a:spcPct val="100000"/>
              </a:lnSpc>
              <a:spcBef>
                <a:spcPts val="0"/>
              </a:spcBef>
              <a:spcAft>
                <a:spcPts val="0"/>
              </a:spcAft>
              <a:buClr>
                <a:srgbClr val="000000"/>
              </a:buClr>
              <a:buFont typeface="Arial"/>
              <a:buNone/>
              <a:defRPr b="0" i="0" sz="36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sz="2000">
              <a:solidFill>
                <a:srgbClr val="A6B0C0"/>
              </a:solidFill>
              <a:latin typeface="Helvetica Neue"/>
              <a:ea typeface="Helvetica Neue"/>
              <a:cs typeface="Helvetica Neue"/>
              <a:sym typeface="Helvetica Neue"/>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p:cSld name="Title Slide 2">
    <p:spTree>
      <p:nvGrpSpPr>
        <p:cNvPr id="102" name="Shape 102"/>
        <p:cNvGrpSpPr/>
        <p:nvPr/>
      </p:nvGrpSpPr>
      <p:grpSpPr>
        <a:xfrm>
          <a:off x="0" y="0"/>
          <a:ext cx="0" cy="0"/>
          <a:chOff x="0" y="0"/>
          <a:chExt cx="0" cy="0"/>
        </a:xfrm>
      </p:grpSpPr>
      <p:sp>
        <p:nvSpPr>
          <p:cNvPr id="103" name="Google Shape;103;p24"/>
          <p:cNvSpPr txBox="1"/>
          <p:nvPr>
            <p:ph type="title"/>
          </p:nvPr>
        </p:nvSpPr>
        <p:spPr>
          <a:xfrm>
            <a:off x="1524000" y="1536700"/>
            <a:ext cx="21336000" cy="4279392"/>
          </a:xfrm>
          <a:prstGeom prst="rect">
            <a:avLst/>
          </a:prstGeom>
          <a:noFill/>
          <a:ln>
            <a:noFill/>
          </a:ln>
        </p:spPr>
        <p:txBody>
          <a:bodyPr anchorCtr="0" anchor="b" bIns="91425" lIns="91425" spcFirstLastPara="1" rIns="91425" wrap="square" tIns="91425"/>
          <a:lstStyle>
            <a:lvl1pPr indent="0" lvl="0" marL="0" marR="0" rtl="0" algn="l">
              <a:lnSpc>
                <a:spcPct val="120370"/>
              </a:lnSpc>
              <a:spcBef>
                <a:spcPts val="200"/>
              </a:spcBef>
              <a:spcAft>
                <a:spcPts val="0"/>
              </a:spcAft>
              <a:buClr>
                <a:srgbClr val="FFFFFF"/>
              </a:buClr>
              <a:buSzPts val="1400"/>
              <a:buFont typeface="Helvetica Neue"/>
              <a:buNone/>
              <a:defRPr b="0" i="0" sz="10800" u="none" cap="none" strike="noStrike">
                <a:solidFill>
                  <a:srgbClr val="FFFFFF"/>
                </a:solidFill>
                <a:latin typeface="Helvetica Neue"/>
                <a:ea typeface="Helvetica Neue"/>
                <a:cs typeface="Helvetica Neue"/>
                <a:sym typeface="Helvetica Neue"/>
              </a:defRPr>
            </a:lvl1pPr>
            <a:lvl2pPr indent="228600" lvl="1"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2pPr>
            <a:lvl3pPr indent="457200" lvl="2"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3pPr>
            <a:lvl4pPr indent="685800" lvl="3"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4pPr>
            <a:lvl5pPr indent="914400" lvl="4"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5pPr>
            <a:lvl6pPr indent="1143000" lvl="5"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6pPr>
            <a:lvl7pPr indent="1371600" lvl="6"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7pPr>
            <a:lvl8pPr indent="1600200" lvl="7"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8pPr>
            <a:lvl9pPr indent="1828800" lvl="8"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9pPr>
          </a:lstStyle>
          <a:p/>
        </p:txBody>
      </p:sp>
      <p:sp>
        <p:nvSpPr>
          <p:cNvPr id="104" name="Google Shape;104;p24"/>
          <p:cNvSpPr txBox="1"/>
          <p:nvPr>
            <p:ph idx="1" type="body"/>
          </p:nvPr>
        </p:nvSpPr>
        <p:spPr>
          <a:xfrm>
            <a:off x="1524000" y="5969000"/>
            <a:ext cx="3164235" cy="1193800"/>
          </a:xfrm>
          <a:prstGeom prst="rect">
            <a:avLst/>
          </a:prstGeom>
          <a:noFill/>
          <a:ln>
            <a:noFill/>
          </a:ln>
        </p:spPr>
        <p:txBody>
          <a:bodyPr anchorCtr="0" anchor="t" bIns="91425" lIns="91425" spcFirstLastPara="1" rIns="91425" wrap="square" tIns="91425"/>
          <a:lstStyle>
            <a:lvl1pPr indent="-228600" lvl="0" marL="457200" marR="0" rtl="0" algn="l">
              <a:lnSpc>
                <a:spcPct val="100000"/>
              </a:lnSpc>
              <a:spcBef>
                <a:spcPts val="0"/>
              </a:spcBef>
              <a:spcAft>
                <a:spcPts val="0"/>
              </a:spcAft>
              <a:buClr>
                <a:srgbClr val="8E8E93"/>
              </a:buClr>
              <a:buSzPts val="1400"/>
              <a:buFont typeface="Helvetica Neue"/>
              <a:buNone/>
              <a:defRPr b="0" i="0" sz="7200" u="none" cap="none" strike="noStrike">
                <a:solidFill>
                  <a:srgbClr val="8E8E93"/>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20000"/>
              </a:lnSpc>
              <a:spcBef>
                <a:spcPts val="3600"/>
              </a:spcBef>
              <a:spcAft>
                <a:spcPts val="0"/>
              </a:spcAft>
              <a:buClr>
                <a:srgbClr val="FFFFFF"/>
              </a:buClr>
              <a:buSzPts val="1400"/>
              <a:buFont typeface="Helvetica Neue"/>
              <a:buNone/>
              <a:defRPr b="0" i="0" sz="4600" u="sng" cap="none" strike="noStrike">
                <a:solidFill>
                  <a:srgbClr val="FFFFFF"/>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105" name="Google Shape;105;p24"/>
          <p:cNvSpPr txBox="1"/>
          <p:nvPr>
            <p:ph idx="2" type="body"/>
          </p:nvPr>
        </p:nvSpPr>
        <p:spPr>
          <a:xfrm>
            <a:off x="1524000" y="10223500"/>
            <a:ext cx="21336000" cy="3115672"/>
          </a:xfrm>
          <a:prstGeom prst="rect">
            <a:avLst/>
          </a:prstGeom>
          <a:noFill/>
          <a:ln>
            <a:noFill/>
          </a:ln>
        </p:spPr>
        <p:txBody>
          <a:bodyPr anchorCtr="0" anchor="t" bIns="91425" lIns="91425" spcFirstLastPara="1" rIns="91425" wrap="square" tIns="91425"/>
          <a:lstStyle>
            <a:lvl1pPr indent="-228600" lvl="0" marL="457200" marR="0" rtl="0" algn="l">
              <a:lnSpc>
                <a:spcPct val="110000"/>
              </a:lnSpc>
              <a:spcBef>
                <a:spcPts val="6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106" name="Google Shape;106;p24"/>
          <p:cNvSpPr/>
          <p:nvPr/>
        </p:nvSpPr>
        <p:spPr>
          <a:xfrm>
            <a:off x="1521828" y="14122400"/>
            <a:ext cx="21336001" cy="469901"/>
          </a:xfrm>
          <a:prstGeom prst="rect">
            <a:avLst/>
          </a:prstGeom>
          <a:noFill/>
          <a:ln>
            <a:noFill/>
          </a:ln>
        </p:spPr>
        <p:txBody>
          <a:bodyPr anchorCtr="0" anchor="b" bIns="50800" lIns="50800" spcFirstLastPara="1" rIns="50800" wrap="square" tIns="50800">
            <a:noAutofit/>
          </a:bodyPr>
          <a:lstStyle/>
          <a:p>
            <a:pPr indent="0" lvl="0" marL="0" marR="0" rtl="0" algn="l">
              <a:lnSpc>
                <a:spcPct val="116666"/>
              </a:lnSpc>
              <a:spcBef>
                <a:spcPts val="0"/>
              </a:spcBef>
              <a:spcAft>
                <a:spcPts val="0"/>
              </a:spcAft>
              <a:buClr>
                <a:srgbClr val="8E8E93"/>
              </a:buClr>
              <a:buFont typeface="Helvetica Neue"/>
              <a:buNone/>
            </a:pPr>
            <a:r>
              <a:rPr b="0" i="0" lang="en-US" sz="2400" u="none" cap="none" strike="noStrike">
                <a:solidFill>
                  <a:srgbClr val="8E8E93"/>
                </a:solidFill>
                <a:latin typeface="Helvetica Neue"/>
                <a:ea typeface="Helvetica Neue"/>
                <a:cs typeface="Helvetica Neue"/>
                <a:sym typeface="Helvetica Neue"/>
              </a:rPr>
              <a:t>© 2015 Apple Inc. All rights reserved. Redistribution or public display not permitted without written permission from Apple.</a:t>
            </a:r>
            <a:endParaRPr/>
          </a:p>
        </p:txBody>
      </p:sp>
      <p:sp>
        <p:nvSpPr>
          <p:cNvPr id="107" name="Google Shape;107;p24"/>
          <p:cNvSpPr txBox="1"/>
          <p:nvPr>
            <p:ph idx="3" type="body"/>
          </p:nvPr>
        </p:nvSpPr>
        <p:spPr>
          <a:xfrm>
            <a:off x="1524000" y="717549"/>
            <a:ext cx="3020170" cy="863601"/>
          </a:xfrm>
          <a:prstGeom prst="rect">
            <a:avLst/>
          </a:prstGeom>
          <a:noFill/>
          <a:ln>
            <a:noFill/>
          </a:ln>
        </p:spPr>
        <p:txBody>
          <a:bodyPr anchorCtr="0" anchor="ctr" bIns="91425" lIns="91425" spcFirstLastPara="1" rIns="91425" wrap="square" tIns="91425"/>
          <a:lstStyle>
            <a:lvl1pPr indent="-228600" lvl="0" marL="457200" marR="0" rtl="0" algn="l">
              <a:lnSpc>
                <a:spcPct val="100000"/>
              </a:lnSpc>
              <a:spcBef>
                <a:spcPts val="0"/>
              </a:spcBef>
              <a:spcAft>
                <a:spcPts val="0"/>
              </a:spcAft>
              <a:buClr>
                <a:srgbClr val="FFFFFF"/>
              </a:buClr>
              <a:buSzPts val="1400"/>
              <a:buFont typeface="Helvetica Neue"/>
              <a:buNone/>
              <a:defRPr b="0" i="0" sz="5000" u="none" cap="none" strike="noStrike">
                <a:solidFill>
                  <a:srgbClr val="FFFFFF"/>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20000"/>
              </a:lnSpc>
              <a:spcBef>
                <a:spcPts val="3600"/>
              </a:spcBef>
              <a:spcAft>
                <a:spcPts val="0"/>
              </a:spcAft>
              <a:buClr>
                <a:srgbClr val="FFFFFF"/>
              </a:buClr>
              <a:buSzPts val="1400"/>
              <a:buFont typeface="Helvetica Neue"/>
              <a:buNone/>
              <a:defRPr b="0" i="0" sz="4600" u="sng" cap="none" strike="noStrike">
                <a:solidFill>
                  <a:srgbClr val="FFFFFF"/>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108" name="Google Shape;108;p24"/>
          <p:cNvSpPr txBox="1"/>
          <p:nvPr>
            <p:ph idx="4" type="body"/>
          </p:nvPr>
        </p:nvSpPr>
        <p:spPr>
          <a:xfrm>
            <a:off x="19570391" y="717549"/>
            <a:ext cx="3289611" cy="863601"/>
          </a:xfrm>
          <a:prstGeom prst="rect">
            <a:avLst/>
          </a:prstGeom>
          <a:noFill/>
          <a:ln>
            <a:noFill/>
          </a:ln>
        </p:spPr>
        <p:txBody>
          <a:bodyPr anchorCtr="0" anchor="ctr" bIns="91425" lIns="91425" spcFirstLastPara="1" rIns="91425" wrap="square" tIns="91425"/>
          <a:lstStyle>
            <a:lvl1pPr indent="-228600" lvl="0" marL="457200" marR="0" rtl="0" algn="r">
              <a:lnSpc>
                <a:spcPct val="100000"/>
              </a:lnSpc>
              <a:spcBef>
                <a:spcPts val="0"/>
              </a:spcBef>
              <a:spcAft>
                <a:spcPts val="0"/>
              </a:spcAft>
              <a:buClr>
                <a:srgbClr val="8E8E93"/>
              </a:buClr>
              <a:buSzPts val="1400"/>
              <a:buFont typeface="Helvetica Neue"/>
              <a:buNone/>
              <a:defRPr b="0" i="0" sz="5000" u="none" cap="none" strike="noStrike">
                <a:solidFill>
                  <a:srgbClr val="8E8E93"/>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20000"/>
              </a:lnSpc>
              <a:spcBef>
                <a:spcPts val="3600"/>
              </a:spcBef>
              <a:spcAft>
                <a:spcPts val="0"/>
              </a:spcAft>
              <a:buClr>
                <a:srgbClr val="FFFFFF"/>
              </a:buClr>
              <a:buSzPts val="1400"/>
              <a:buFont typeface="Helvetica Neue"/>
              <a:buNone/>
              <a:defRPr b="0" i="0" sz="4600" u="sng" cap="none" strike="noStrike">
                <a:solidFill>
                  <a:srgbClr val="FFFFFF"/>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109" name="Google Shape;109;p24"/>
          <p:cNvSpPr txBox="1"/>
          <p:nvPr>
            <p:ph idx="5" type="body"/>
          </p:nvPr>
        </p:nvSpPr>
        <p:spPr>
          <a:xfrm>
            <a:off x="1524000" y="7226300"/>
            <a:ext cx="3469482" cy="838200"/>
          </a:xfrm>
          <a:prstGeom prst="rect">
            <a:avLst/>
          </a:prstGeom>
          <a:noFill/>
          <a:ln>
            <a:noFill/>
          </a:ln>
        </p:spPr>
        <p:txBody>
          <a:bodyPr anchorCtr="0" anchor="t" bIns="91425" lIns="91425" spcFirstLastPara="1" rIns="91425" wrap="square" tIns="91425"/>
          <a:lstStyle>
            <a:lvl1pPr indent="-228600" lvl="0" marL="457200" marR="0" rtl="0" algn="l">
              <a:lnSpc>
                <a:spcPct val="100000"/>
              </a:lnSpc>
              <a:spcBef>
                <a:spcPts val="0"/>
              </a:spcBef>
              <a:spcAft>
                <a:spcPts val="0"/>
              </a:spcAft>
              <a:buClr>
                <a:srgbClr val="8E8E93"/>
              </a:buClr>
              <a:buSzPts val="1400"/>
              <a:buFont typeface="Helvetica Neue"/>
              <a:buNone/>
              <a:defRPr b="0" i="0" sz="4800" u="none" cap="none" strike="noStrike">
                <a:solidFill>
                  <a:srgbClr val="8E8E93"/>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20000"/>
              </a:lnSpc>
              <a:spcBef>
                <a:spcPts val="3600"/>
              </a:spcBef>
              <a:spcAft>
                <a:spcPts val="0"/>
              </a:spcAft>
              <a:buClr>
                <a:srgbClr val="FFFFFF"/>
              </a:buClr>
              <a:buSzPts val="1400"/>
              <a:buFont typeface="Helvetica Neue"/>
              <a:buNone/>
              <a:defRPr b="0" i="0" sz="4600" u="sng" cap="none" strike="noStrike">
                <a:solidFill>
                  <a:srgbClr val="FFFFFF"/>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110" name="Google Shape;110;p24"/>
          <p:cNvSpPr txBox="1"/>
          <p:nvPr>
            <p:ph idx="12" type="sldNum"/>
          </p:nvPr>
        </p:nvSpPr>
        <p:spPr>
          <a:xfrm>
            <a:off x="22354692" y="14414500"/>
            <a:ext cx="422227" cy="431800"/>
          </a:xfrm>
          <a:prstGeom prst="rect">
            <a:avLst/>
          </a:prstGeom>
          <a:noFill/>
          <a:ln>
            <a:noFill/>
          </a:ln>
        </p:spPr>
        <p:txBody>
          <a:bodyPr anchorCtr="0" anchor="t" bIns="63500" lIns="63500" spcFirstLastPara="1" rIns="63500" wrap="square" tIns="63500">
            <a:noAutofit/>
          </a:bodyPr>
          <a:lstStyle>
            <a:lvl1pPr indent="0" lvl="0"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p:cSld name="Title Slide 3">
    <p:bg>
      <p:bgPr>
        <a:solidFill>
          <a:srgbClr val="FFFFFF"/>
        </a:solidFill>
      </p:bgPr>
    </p:bg>
    <p:spTree>
      <p:nvGrpSpPr>
        <p:cNvPr id="111" name="Shape 111"/>
        <p:cNvGrpSpPr/>
        <p:nvPr/>
      </p:nvGrpSpPr>
      <p:grpSpPr>
        <a:xfrm>
          <a:off x="0" y="0"/>
          <a:ext cx="0" cy="0"/>
          <a:chOff x="0" y="0"/>
          <a:chExt cx="0" cy="0"/>
        </a:xfrm>
      </p:grpSpPr>
      <p:sp>
        <p:nvSpPr>
          <p:cNvPr id="112" name="Google Shape;112;p25"/>
          <p:cNvSpPr txBox="1"/>
          <p:nvPr>
            <p:ph type="title"/>
          </p:nvPr>
        </p:nvSpPr>
        <p:spPr>
          <a:xfrm>
            <a:off x="6539345" y="4311951"/>
            <a:ext cx="11305310" cy="3557428"/>
          </a:xfrm>
          <a:prstGeom prst="rect">
            <a:avLst/>
          </a:prstGeom>
          <a:noFill/>
          <a:ln>
            <a:noFill/>
          </a:ln>
        </p:spPr>
        <p:txBody>
          <a:bodyPr anchorCtr="0" anchor="b" bIns="91425" lIns="91425" spcFirstLastPara="1" rIns="91425" wrap="square" tIns="91425"/>
          <a:lstStyle>
            <a:lvl1pPr indent="0" lvl="0" marL="0" marR="0" rtl="0" algn="ctr">
              <a:lnSpc>
                <a:spcPct val="100000"/>
              </a:lnSpc>
              <a:spcBef>
                <a:spcPts val="0"/>
              </a:spcBef>
              <a:spcAft>
                <a:spcPts val="0"/>
              </a:spcAft>
              <a:buClr>
                <a:srgbClr val="000000"/>
              </a:buClr>
              <a:buSzPts val="1400"/>
              <a:buFont typeface="Arial"/>
              <a:buNone/>
              <a:defRPr b="0" i="0" sz="14000" u="none" cap="none" strike="noStrike">
                <a:solidFill>
                  <a:srgbClr val="000000"/>
                </a:solidFill>
                <a:latin typeface="Arial"/>
                <a:ea typeface="Arial"/>
                <a:cs typeface="Arial"/>
                <a:sym typeface="Arial"/>
              </a:defRPr>
            </a:lvl1pPr>
            <a:lvl2pPr indent="228600" lvl="1"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2pPr>
            <a:lvl3pPr indent="457200" lvl="2"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3pPr>
            <a:lvl4pPr indent="685800" lvl="3"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4pPr>
            <a:lvl5pPr indent="914400" lvl="4"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5pPr>
            <a:lvl6pPr indent="1143000" lvl="5"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6pPr>
            <a:lvl7pPr indent="1371600" lvl="6"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7pPr>
            <a:lvl8pPr indent="1600200" lvl="7"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8pPr>
            <a:lvl9pPr indent="1828800" lvl="8"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9pPr>
          </a:lstStyle>
          <a:p/>
        </p:txBody>
      </p:sp>
      <p:sp>
        <p:nvSpPr>
          <p:cNvPr id="113" name="Google Shape;113;p25"/>
          <p:cNvSpPr txBox="1"/>
          <p:nvPr>
            <p:ph idx="1" type="body"/>
          </p:nvPr>
        </p:nvSpPr>
        <p:spPr>
          <a:xfrm>
            <a:off x="6539345" y="8010259"/>
            <a:ext cx="11305310" cy="3011800"/>
          </a:xfrm>
          <a:prstGeom prst="rect">
            <a:avLst/>
          </a:prstGeom>
          <a:noFill/>
          <a:ln>
            <a:noFill/>
          </a:ln>
        </p:spPr>
        <p:txBody>
          <a:bodyPr anchorCtr="0" anchor="t" bIns="91425" lIns="91425" spcFirstLastPara="1" rIns="91425" wrap="square" tIns="91425"/>
          <a:lstStyle>
            <a:lvl1pPr indent="-228600" lvl="0" marL="457200" marR="0" rtl="0" algn="ctr">
              <a:lnSpc>
                <a:spcPct val="100000"/>
              </a:lnSpc>
              <a:spcBef>
                <a:spcPts val="0"/>
              </a:spcBef>
              <a:spcAft>
                <a:spcPts val="0"/>
              </a:spcAft>
              <a:buClr>
                <a:srgbClr val="666666"/>
              </a:buClr>
              <a:buSzPts val="1400"/>
              <a:buFont typeface="Arial"/>
              <a:buNone/>
              <a:defRPr b="0" i="0" sz="4000" u="none" cap="none" strike="noStrike">
                <a:solidFill>
                  <a:srgbClr val="666666"/>
                </a:solidFill>
                <a:latin typeface="Arial"/>
                <a:ea typeface="Arial"/>
                <a:cs typeface="Arial"/>
                <a:sym typeface="Arial"/>
              </a:defRPr>
            </a:lvl1pPr>
            <a:lvl2pPr indent="-228600" lvl="1" marL="914400" marR="0" rtl="0" algn="ctr">
              <a:lnSpc>
                <a:spcPct val="100000"/>
              </a:lnSpc>
              <a:spcBef>
                <a:spcPts val="0"/>
              </a:spcBef>
              <a:spcAft>
                <a:spcPts val="0"/>
              </a:spcAft>
              <a:buClr>
                <a:srgbClr val="666666"/>
              </a:buClr>
              <a:buSzPts val="1400"/>
              <a:buFont typeface="Arial"/>
              <a:buNone/>
              <a:defRPr b="0" i="0" sz="4000" u="none" cap="none" strike="noStrike">
                <a:solidFill>
                  <a:srgbClr val="666666"/>
                </a:solidFill>
                <a:latin typeface="Arial"/>
                <a:ea typeface="Arial"/>
                <a:cs typeface="Arial"/>
                <a:sym typeface="Arial"/>
              </a:defRPr>
            </a:lvl2pPr>
            <a:lvl3pPr indent="-228600" lvl="2" marL="1371600" marR="0" rtl="0" algn="ctr">
              <a:lnSpc>
                <a:spcPct val="100000"/>
              </a:lnSpc>
              <a:spcBef>
                <a:spcPts val="0"/>
              </a:spcBef>
              <a:spcAft>
                <a:spcPts val="0"/>
              </a:spcAft>
              <a:buClr>
                <a:srgbClr val="666666"/>
              </a:buClr>
              <a:buSzPts val="1400"/>
              <a:buFont typeface="Arial"/>
              <a:buNone/>
              <a:defRPr b="0" i="0" sz="4000" u="none" cap="none" strike="noStrike">
                <a:solidFill>
                  <a:srgbClr val="666666"/>
                </a:solidFill>
                <a:latin typeface="Arial"/>
                <a:ea typeface="Arial"/>
                <a:cs typeface="Arial"/>
                <a:sym typeface="Arial"/>
              </a:defRPr>
            </a:lvl3pPr>
            <a:lvl4pPr indent="-228600" lvl="3" marL="1828800" marR="0" rtl="0" algn="ctr">
              <a:lnSpc>
                <a:spcPct val="100000"/>
              </a:lnSpc>
              <a:spcBef>
                <a:spcPts val="0"/>
              </a:spcBef>
              <a:spcAft>
                <a:spcPts val="0"/>
              </a:spcAft>
              <a:buClr>
                <a:srgbClr val="666666"/>
              </a:buClr>
              <a:buSzPts val="1400"/>
              <a:buFont typeface="Arial"/>
              <a:buNone/>
              <a:defRPr b="0" i="0" sz="4000" u="none" cap="none" strike="noStrike">
                <a:solidFill>
                  <a:srgbClr val="666666"/>
                </a:solidFill>
                <a:latin typeface="Arial"/>
                <a:ea typeface="Arial"/>
                <a:cs typeface="Arial"/>
                <a:sym typeface="Arial"/>
              </a:defRPr>
            </a:lvl4pPr>
            <a:lvl5pPr indent="-228600" lvl="4" marL="2286000" marR="0" rtl="0" algn="ctr">
              <a:lnSpc>
                <a:spcPct val="100000"/>
              </a:lnSpc>
              <a:spcBef>
                <a:spcPts val="0"/>
              </a:spcBef>
              <a:spcAft>
                <a:spcPts val="0"/>
              </a:spcAft>
              <a:buClr>
                <a:srgbClr val="666666"/>
              </a:buClr>
              <a:buSzPts val="1400"/>
              <a:buFont typeface="Arial"/>
              <a:buNone/>
              <a:defRPr b="0" i="0" sz="4000" u="none" cap="none" strike="noStrike">
                <a:solidFill>
                  <a:srgbClr val="666666"/>
                </a:solidFill>
                <a:latin typeface="Arial"/>
                <a:ea typeface="Arial"/>
                <a:cs typeface="Arial"/>
                <a:sym typeface="Arial"/>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114" name="Google Shape;114;p25"/>
          <p:cNvSpPr txBox="1"/>
          <p:nvPr>
            <p:ph idx="12" type="sldNum"/>
          </p:nvPr>
        </p:nvSpPr>
        <p:spPr>
          <a:xfrm>
            <a:off x="17988059" y="10403157"/>
            <a:ext cx="798108" cy="1342376"/>
          </a:xfrm>
          <a:prstGeom prst="rect">
            <a:avLst/>
          </a:prstGeom>
          <a:noFill/>
          <a:ln>
            <a:noFill/>
          </a:ln>
        </p:spPr>
        <p:txBody>
          <a:bodyPr anchorCtr="0" anchor="ctr" bIns="132975" lIns="132975" spcFirstLastPara="1" rIns="132975" wrap="square" tIns="132975">
            <a:noAutofit/>
          </a:bodyPr>
          <a:lstStyle>
            <a:lvl1pPr indent="0" lvl="0"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1pPr>
            <a:lvl2pPr indent="0" lvl="1"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2pPr>
            <a:lvl3pPr indent="0" lvl="2"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3pPr>
            <a:lvl4pPr indent="0" lvl="3"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4pPr>
            <a:lvl5pPr indent="0" lvl="4"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5pPr>
            <a:lvl6pPr indent="0" lvl="5"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6pPr>
            <a:lvl7pPr indent="0" lvl="6"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7pPr>
            <a:lvl8pPr indent="0" lvl="7"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8pPr>
            <a:lvl9pPr indent="0" lvl="8"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sz="2000">
              <a:solidFill>
                <a:srgbClr val="A6B0C0"/>
              </a:solidFill>
              <a:latin typeface="Helvetica Neue"/>
              <a:ea typeface="Helvetica Neue"/>
              <a:cs typeface="Helvetica Neue"/>
              <a:sym typeface="Helvetica Neue"/>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p:cSld name="Title and Body">
    <p:bg>
      <p:bgPr>
        <a:solidFill>
          <a:srgbClr val="FFFFFF"/>
        </a:solidFill>
      </p:bgPr>
    </p:bg>
    <p:spTree>
      <p:nvGrpSpPr>
        <p:cNvPr id="115" name="Shape 115"/>
        <p:cNvGrpSpPr/>
        <p:nvPr/>
      </p:nvGrpSpPr>
      <p:grpSpPr>
        <a:xfrm>
          <a:off x="0" y="0"/>
          <a:ext cx="0" cy="0"/>
          <a:chOff x="0" y="0"/>
          <a:chExt cx="0" cy="0"/>
        </a:xfrm>
      </p:grpSpPr>
      <p:sp>
        <p:nvSpPr>
          <p:cNvPr id="116" name="Google Shape;116;p26"/>
          <p:cNvSpPr txBox="1"/>
          <p:nvPr>
            <p:ph type="title"/>
          </p:nvPr>
        </p:nvSpPr>
        <p:spPr>
          <a:xfrm>
            <a:off x="6206835" y="3879272"/>
            <a:ext cx="11970330" cy="1546515"/>
          </a:xfrm>
          <a:prstGeom prst="rect">
            <a:avLst/>
          </a:prstGeom>
          <a:noFill/>
          <a:ln>
            <a:noFill/>
          </a:ln>
        </p:spPr>
        <p:txBody>
          <a:bodyPr anchorCtr="0" anchor="b" bIns="91425" lIns="91425" spcFirstLastPara="1" rIns="91425" wrap="square" tIns="91425"/>
          <a:lstStyle>
            <a:lvl1pPr indent="0" lvl="0" marL="0" marR="0" rtl="0" algn="l">
              <a:lnSpc>
                <a:spcPct val="100000"/>
              </a:lnSpc>
              <a:spcBef>
                <a:spcPts val="0"/>
              </a:spcBef>
              <a:spcAft>
                <a:spcPts val="0"/>
              </a:spcAft>
              <a:buClr>
                <a:srgbClr val="000000"/>
              </a:buClr>
              <a:buSzPts val="1400"/>
              <a:buFont typeface="Arial"/>
              <a:buNone/>
              <a:defRPr b="0" i="0" sz="4000" u="none" cap="none" strike="noStrike">
                <a:solidFill>
                  <a:srgbClr val="000000"/>
                </a:solidFill>
                <a:latin typeface="Arial"/>
                <a:ea typeface="Arial"/>
                <a:cs typeface="Arial"/>
                <a:sym typeface="Arial"/>
              </a:defRPr>
            </a:lvl1pPr>
            <a:lvl2pPr indent="228600" lvl="1"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2pPr>
            <a:lvl3pPr indent="457200" lvl="2"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3pPr>
            <a:lvl4pPr indent="685800" lvl="3"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4pPr>
            <a:lvl5pPr indent="914400" lvl="4"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5pPr>
            <a:lvl6pPr indent="1143000" lvl="5"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6pPr>
            <a:lvl7pPr indent="1371600" lvl="6"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7pPr>
            <a:lvl8pPr indent="1600200" lvl="7"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8pPr>
            <a:lvl9pPr indent="1828800" lvl="8"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9pPr>
          </a:lstStyle>
          <a:p/>
        </p:txBody>
      </p:sp>
      <p:sp>
        <p:nvSpPr>
          <p:cNvPr id="117" name="Google Shape;117;p26"/>
          <p:cNvSpPr txBox="1"/>
          <p:nvPr>
            <p:ph idx="1" type="body"/>
          </p:nvPr>
        </p:nvSpPr>
        <p:spPr>
          <a:xfrm>
            <a:off x="6206835" y="5624945"/>
            <a:ext cx="11970330" cy="5735783"/>
          </a:xfrm>
          <a:prstGeom prst="rect">
            <a:avLst/>
          </a:prstGeom>
          <a:noFill/>
          <a:ln>
            <a:noFill/>
          </a:ln>
        </p:spPr>
        <p:txBody>
          <a:bodyPr anchorCtr="0" anchor="t" bIns="91425" lIns="91425" spcFirstLastPara="1" rIns="91425" wrap="square" tIns="91425"/>
          <a:lstStyle>
            <a:lvl1pPr indent="-228600" lvl="0" marL="457200" marR="0" rtl="0" algn="l">
              <a:lnSpc>
                <a:spcPct val="100000"/>
              </a:lnSpc>
              <a:spcBef>
                <a:spcPts val="0"/>
              </a:spcBef>
              <a:spcAft>
                <a:spcPts val="0"/>
              </a:spcAft>
              <a:buClr>
                <a:srgbClr val="000000"/>
              </a:buClr>
              <a:buSzPts val="1400"/>
              <a:buFont typeface="Arial"/>
              <a:buNone/>
              <a:defRPr b="0" i="0" sz="40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40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40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40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4000" u="none" cap="none" strike="noStrike">
                <a:solidFill>
                  <a:srgbClr val="000000"/>
                </a:solidFill>
                <a:latin typeface="Arial"/>
                <a:ea typeface="Arial"/>
                <a:cs typeface="Arial"/>
                <a:sym typeface="Arial"/>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118" name="Google Shape;118;p26"/>
          <p:cNvSpPr txBox="1"/>
          <p:nvPr>
            <p:ph idx="12" type="sldNum"/>
          </p:nvPr>
        </p:nvSpPr>
        <p:spPr>
          <a:xfrm>
            <a:off x="17988059" y="10403157"/>
            <a:ext cx="798108" cy="1342376"/>
          </a:xfrm>
          <a:prstGeom prst="rect">
            <a:avLst/>
          </a:prstGeom>
          <a:noFill/>
          <a:ln>
            <a:noFill/>
          </a:ln>
        </p:spPr>
        <p:txBody>
          <a:bodyPr anchorCtr="0" anchor="ctr" bIns="132975" lIns="132975" spcFirstLastPara="1" rIns="132975" wrap="square" tIns="132975">
            <a:noAutofit/>
          </a:bodyPr>
          <a:lstStyle>
            <a:lvl1pPr indent="0" lvl="0"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1pPr>
            <a:lvl2pPr indent="0" lvl="1"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2pPr>
            <a:lvl3pPr indent="0" lvl="2"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3pPr>
            <a:lvl4pPr indent="0" lvl="3"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4pPr>
            <a:lvl5pPr indent="0" lvl="4"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5pPr>
            <a:lvl6pPr indent="0" lvl="5"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6pPr>
            <a:lvl7pPr indent="0" lvl="6"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7pPr>
            <a:lvl8pPr indent="0" lvl="7"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8pPr>
            <a:lvl9pPr indent="0" lvl="8"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sz="2000">
              <a:solidFill>
                <a:srgbClr val="A6B0C0"/>
              </a:solidFill>
              <a:latin typeface="Helvetica Neue"/>
              <a:ea typeface="Helvetica Neue"/>
              <a:cs typeface="Helvetica Neue"/>
              <a:sym typeface="Helvetica Neue"/>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p:cSld name="Title Slide 4">
    <p:bg>
      <p:bgPr>
        <a:solidFill>
          <a:srgbClr val="FFFFFF"/>
        </a:solidFill>
      </p:bgPr>
    </p:bg>
    <p:spTree>
      <p:nvGrpSpPr>
        <p:cNvPr id="119" name="Shape 119"/>
        <p:cNvGrpSpPr/>
        <p:nvPr/>
      </p:nvGrpSpPr>
      <p:grpSpPr>
        <a:xfrm>
          <a:off x="0" y="0"/>
          <a:ext cx="0" cy="0"/>
          <a:chOff x="0" y="0"/>
          <a:chExt cx="0" cy="0"/>
        </a:xfrm>
      </p:grpSpPr>
      <p:sp>
        <p:nvSpPr>
          <p:cNvPr id="120" name="Google Shape;120;p27"/>
          <p:cNvSpPr txBox="1"/>
          <p:nvPr>
            <p:ph type="title"/>
          </p:nvPr>
        </p:nvSpPr>
        <p:spPr>
          <a:xfrm>
            <a:off x="1828799" y="1555245"/>
            <a:ext cx="20726400" cy="6521950"/>
          </a:xfrm>
          <a:prstGeom prst="rect">
            <a:avLst/>
          </a:prstGeom>
          <a:noFill/>
          <a:ln>
            <a:noFill/>
          </a:ln>
        </p:spPr>
        <p:txBody>
          <a:bodyPr anchorCtr="0" anchor="b" bIns="91425" lIns="91425" spcFirstLastPara="1" rIns="91425" wrap="square" tIns="91425"/>
          <a:lstStyle>
            <a:lvl1pPr indent="0" lvl="0" marL="0" marR="0" rtl="0" algn="ctr">
              <a:lnSpc>
                <a:spcPct val="100000"/>
              </a:lnSpc>
              <a:spcBef>
                <a:spcPts val="0"/>
              </a:spcBef>
              <a:spcAft>
                <a:spcPts val="0"/>
              </a:spcAft>
              <a:buClr>
                <a:srgbClr val="000000"/>
              </a:buClr>
              <a:buSzPts val="1400"/>
              <a:buFont typeface="Arial"/>
              <a:buNone/>
              <a:defRPr b="0" i="0" sz="14200" u="none" cap="none" strike="noStrike">
                <a:solidFill>
                  <a:srgbClr val="000000"/>
                </a:solidFill>
                <a:latin typeface="Arial"/>
                <a:ea typeface="Arial"/>
                <a:cs typeface="Arial"/>
                <a:sym typeface="Arial"/>
              </a:defRPr>
            </a:lvl1pPr>
            <a:lvl2pPr indent="228600" lvl="1"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2pPr>
            <a:lvl3pPr indent="457200" lvl="2"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3pPr>
            <a:lvl4pPr indent="685800" lvl="3"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4pPr>
            <a:lvl5pPr indent="914400" lvl="4"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5pPr>
            <a:lvl6pPr indent="1143000" lvl="5"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6pPr>
            <a:lvl7pPr indent="1371600" lvl="6"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7pPr>
            <a:lvl8pPr indent="1600200" lvl="7"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8pPr>
            <a:lvl9pPr indent="1828800" lvl="8"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9pPr>
          </a:lstStyle>
          <a:p/>
        </p:txBody>
      </p:sp>
      <p:sp>
        <p:nvSpPr>
          <p:cNvPr id="121" name="Google Shape;121;p27"/>
          <p:cNvSpPr txBox="1"/>
          <p:nvPr>
            <p:ph idx="1" type="body"/>
          </p:nvPr>
        </p:nvSpPr>
        <p:spPr>
          <a:xfrm>
            <a:off x="1828799" y="8335474"/>
            <a:ext cx="20726400" cy="5521633"/>
          </a:xfrm>
          <a:prstGeom prst="rect">
            <a:avLst/>
          </a:prstGeom>
          <a:noFill/>
          <a:ln>
            <a:noFill/>
          </a:ln>
        </p:spPr>
        <p:txBody>
          <a:bodyPr anchorCtr="0" anchor="t" bIns="91425" lIns="91425" spcFirstLastPara="1" rIns="91425" wrap="square" tIns="91425"/>
          <a:lstStyle>
            <a:lvl1pPr indent="-228600" lvl="0" marL="457200" marR="0" rtl="0" algn="ctr">
              <a:lnSpc>
                <a:spcPct val="100000"/>
              </a:lnSpc>
              <a:spcBef>
                <a:spcPts val="0"/>
              </a:spcBef>
              <a:spcAft>
                <a:spcPts val="0"/>
              </a:spcAft>
              <a:buClr>
                <a:srgbClr val="666666"/>
              </a:buClr>
              <a:buSzPts val="1400"/>
              <a:buFont typeface="Arial"/>
              <a:buNone/>
              <a:defRPr b="0" i="0" sz="4000" u="none" cap="none" strike="noStrike">
                <a:solidFill>
                  <a:srgbClr val="666666"/>
                </a:solidFill>
                <a:latin typeface="Arial"/>
                <a:ea typeface="Arial"/>
                <a:cs typeface="Arial"/>
                <a:sym typeface="Arial"/>
              </a:defRPr>
            </a:lvl1pPr>
            <a:lvl2pPr indent="-228600" lvl="1" marL="914400" marR="0" rtl="0" algn="ctr">
              <a:lnSpc>
                <a:spcPct val="100000"/>
              </a:lnSpc>
              <a:spcBef>
                <a:spcPts val="0"/>
              </a:spcBef>
              <a:spcAft>
                <a:spcPts val="0"/>
              </a:spcAft>
              <a:buClr>
                <a:srgbClr val="666666"/>
              </a:buClr>
              <a:buSzPts val="1400"/>
              <a:buFont typeface="Arial"/>
              <a:buNone/>
              <a:defRPr b="0" i="0" sz="4000" u="none" cap="none" strike="noStrike">
                <a:solidFill>
                  <a:srgbClr val="666666"/>
                </a:solidFill>
                <a:latin typeface="Arial"/>
                <a:ea typeface="Arial"/>
                <a:cs typeface="Arial"/>
                <a:sym typeface="Arial"/>
              </a:defRPr>
            </a:lvl2pPr>
            <a:lvl3pPr indent="-228600" lvl="2" marL="1371600" marR="0" rtl="0" algn="ctr">
              <a:lnSpc>
                <a:spcPct val="100000"/>
              </a:lnSpc>
              <a:spcBef>
                <a:spcPts val="0"/>
              </a:spcBef>
              <a:spcAft>
                <a:spcPts val="0"/>
              </a:spcAft>
              <a:buClr>
                <a:srgbClr val="666666"/>
              </a:buClr>
              <a:buSzPts val="1400"/>
              <a:buFont typeface="Arial"/>
              <a:buNone/>
              <a:defRPr b="0" i="0" sz="4000" u="none" cap="none" strike="noStrike">
                <a:solidFill>
                  <a:srgbClr val="666666"/>
                </a:solidFill>
                <a:latin typeface="Arial"/>
                <a:ea typeface="Arial"/>
                <a:cs typeface="Arial"/>
                <a:sym typeface="Arial"/>
              </a:defRPr>
            </a:lvl3pPr>
            <a:lvl4pPr indent="-228600" lvl="3" marL="1828800" marR="0" rtl="0" algn="ctr">
              <a:lnSpc>
                <a:spcPct val="100000"/>
              </a:lnSpc>
              <a:spcBef>
                <a:spcPts val="0"/>
              </a:spcBef>
              <a:spcAft>
                <a:spcPts val="0"/>
              </a:spcAft>
              <a:buClr>
                <a:srgbClr val="666666"/>
              </a:buClr>
              <a:buSzPts val="1400"/>
              <a:buFont typeface="Arial"/>
              <a:buNone/>
              <a:defRPr b="0" i="0" sz="4000" u="none" cap="none" strike="noStrike">
                <a:solidFill>
                  <a:srgbClr val="666666"/>
                </a:solidFill>
                <a:latin typeface="Arial"/>
                <a:ea typeface="Arial"/>
                <a:cs typeface="Arial"/>
                <a:sym typeface="Arial"/>
              </a:defRPr>
            </a:lvl4pPr>
            <a:lvl5pPr indent="-228600" lvl="4" marL="2286000" marR="0" rtl="0" algn="ctr">
              <a:lnSpc>
                <a:spcPct val="100000"/>
              </a:lnSpc>
              <a:spcBef>
                <a:spcPts val="0"/>
              </a:spcBef>
              <a:spcAft>
                <a:spcPts val="0"/>
              </a:spcAft>
              <a:buClr>
                <a:srgbClr val="666666"/>
              </a:buClr>
              <a:buSzPts val="1400"/>
              <a:buFont typeface="Arial"/>
              <a:buNone/>
              <a:defRPr b="0" i="0" sz="4000" u="none" cap="none" strike="noStrike">
                <a:solidFill>
                  <a:srgbClr val="666666"/>
                </a:solidFill>
                <a:latin typeface="Arial"/>
                <a:ea typeface="Arial"/>
                <a:cs typeface="Arial"/>
                <a:sym typeface="Arial"/>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122" name="Google Shape;122;p27"/>
          <p:cNvSpPr txBox="1"/>
          <p:nvPr>
            <p:ph idx="12" type="sldNum"/>
          </p:nvPr>
        </p:nvSpPr>
        <p:spPr>
          <a:xfrm>
            <a:off x="17475200" y="13106399"/>
            <a:ext cx="5689600" cy="736601"/>
          </a:xfrm>
          <a:prstGeom prst="rect">
            <a:avLst/>
          </a:prstGeom>
          <a:noFill/>
          <a:ln>
            <a:noFill/>
          </a:ln>
        </p:spPr>
        <p:txBody>
          <a:bodyPr anchorCtr="0" anchor="ctr" bIns="121900" lIns="121900" spcFirstLastPara="1" rIns="121900" wrap="square" tIns="121900">
            <a:noAutofit/>
          </a:bodyPr>
          <a:lstStyle>
            <a:lvl1pPr indent="0" lvl="0" marL="0" marR="0" rtl="0" algn="r">
              <a:lnSpc>
                <a:spcPct val="100000"/>
              </a:lnSpc>
              <a:spcBef>
                <a:spcPts val="0"/>
              </a:spcBef>
              <a:spcAft>
                <a:spcPts val="0"/>
              </a:spcAft>
              <a:buClr>
                <a:srgbClr val="000000"/>
              </a:buClr>
              <a:buFont typeface="Arial"/>
              <a:buNone/>
              <a:defRPr b="0" i="0" sz="3400" u="none" cap="none" strike="noStrike">
                <a:solidFill>
                  <a:srgbClr val="000000"/>
                </a:solidFill>
                <a:latin typeface="Arial"/>
                <a:ea typeface="Arial"/>
                <a:cs typeface="Arial"/>
                <a:sym typeface="Arial"/>
              </a:defRPr>
            </a:lvl1pPr>
            <a:lvl2pPr indent="0" lvl="1" marL="0" marR="0" rtl="0" algn="r">
              <a:lnSpc>
                <a:spcPct val="100000"/>
              </a:lnSpc>
              <a:spcBef>
                <a:spcPts val="0"/>
              </a:spcBef>
              <a:spcAft>
                <a:spcPts val="0"/>
              </a:spcAft>
              <a:buClr>
                <a:srgbClr val="000000"/>
              </a:buClr>
              <a:buFont typeface="Arial"/>
              <a:buNone/>
              <a:defRPr b="0" i="0" sz="3400" u="none" cap="none" strike="noStrike">
                <a:solidFill>
                  <a:srgbClr val="000000"/>
                </a:solidFill>
                <a:latin typeface="Arial"/>
                <a:ea typeface="Arial"/>
                <a:cs typeface="Arial"/>
                <a:sym typeface="Arial"/>
              </a:defRPr>
            </a:lvl2pPr>
            <a:lvl3pPr indent="0" lvl="2" marL="0" marR="0" rtl="0" algn="r">
              <a:lnSpc>
                <a:spcPct val="100000"/>
              </a:lnSpc>
              <a:spcBef>
                <a:spcPts val="0"/>
              </a:spcBef>
              <a:spcAft>
                <a:spcPts val="0"/>
              </a:spcAft>
              <a:buClr>
                <a:srgbClr val="000000"/>
              </a:buClr>
              <a:buFont typeface="Arial"/>
              <a:buNone/>
              <a:defRPr b="0" i="0" sz="3400" u="none" cap="none" strike="noStrike">
                <a:solidFill>
                  <a:srgbClr val="000000"/>
                </a:solidFill>
                <a:latin typeface="Arial"/>
                <a:ea typeface="Arial"/>
                <a:cs typeface="Arial"/>
                <a:sym typeface="Arial"/>
              </a:defRPr>
            </a:lvl3pPr>
            <a:lvl4pPr indent="0" lvl="3" marL="0" marR="0" rtl="0" algn="r">
              <a:lnSpc>
                <a:spcPct val="100000"/>
              </a:lnSpc>
              <a:spcBef>
                <a:spcPts val="0"/>
              </a:spcBef>
              <a:spcAft>
                <a:spcPts val="0"/>
              </a:spcAft>
              <a:buClr>
                <a:srgbClr val="000000"/>
              </a:buClr>
              <a:buFont typeface="Arial"/>
              <a:buNone/>
              <a:defRPr b="0" i="0" sz="3400" u="none" cap="none" strike="noStrike">
                <a:solidFill>
                  <a:srgbClr val="000000"/>
                </a:solidFill>
                <a:latin typeface="Arial"/>
                <a:ea typeface="Arial"/>
                <a:cs typeface="Arial"/>
                <a:sym typeface="Arial"/>
              </a:defRPr>
            </a:lvl4pPr>
            <a:lvl5pPr indent="0" lvl="4" marL="0" marR="0" rtl="0" algn="r">
              <a:lnSpc>
                <a:spcPct val="100000"/>
              </a:lnSpc>
              <a:spcBef>
                <a:spcPts val="0"/>
              </a:spcBef>
              <a:spcAft>
                <a:spcPts val="0"/>
              </a:spcAft>
              <a:buClr>
                <a:srgbClr val="000000"/>
              </a:buClr>
              <a:buFont typeface="Arial"/>
              <a:buNone/>
              <a:defRPr b="0" i="0" sz="3400" u="none" cap="none" strike="noStrike">
                <a:solidFill>
                  <a:srgbClr val="000000"/>
                </a:solidFill>
                <a:latin typeface="Arial"/>
                <a:ea typeface="Arial"/>
                <a:cs typeface="Arial"/>
                <a:sym typeface="Arial"/>
              </a:defRPr>
            </a:lvl5pPr>
            <a:lvl6pPr indent="0" lvl="5" marL="0" marR="0" rtl="0" algn="r">
              <a:lnSpc>
                <a:spcPct val="100000"/>
              </a:lnSpc>
              <a:spcBef>
                <a:spcPts val="0"/>
              </a:spcBef>
              <a:spcAft>
                <a:spcPts val="0"/>
              </a:spcAft>
              <a:buClr>
                <a:srgbClr val="000000"/>
              </a:buClr>
              <a:buFont typeface="Arial"/>
              <a:buNone/>
              <a:defRPr b="0" i="0" sz="3400" u="none" cap="none" strike="noStrike">
                <a:solidFill>
                  <a:srgbClr val="000000"/>
                </a:solidFill>
                <a:latin typeface="Arial"/>
                <a:ea typeface="Arial"/>
                <a:cs typeface="Arial"/>
                <a:sym typeface="Arial"/>
              </a:defRPr>
            </a:lvl6pPr>
            <a:lvl7pPr indent="0" lvl="6" marL="0" marR="0" rtl="0" algn="r">
              <a:lnSpc>
                <a:spcPct val="100000"/>
              </a:lnSpc>
              <a:spcBef>
                <a:spcPts val="0"/>
              </a:spcBef>
              <a:spcAft>
                <a:spcPts val="0"/>
              </a:spcAft>
              <a:buClr>
                <a:srgbClr val="000000"/>
              </a:buClr>
              <a:buFont typeface="Arial"/>
              <a:buNone/>
              <a:defRPr b="0" i="0" sz="3400" u="none" cap="none" strike="noStrike">
                <a:solidFill>
                  <a:srgbClr val="000000"/>
                </a:solidFill>
                <a:latin typeface="Arial"/>
                <a:ea typeface="Arial"/>
                <a:cs typeface="Arial"/>
                <a:sym typeface="Arial"/>
              </a:defRPr>
            </a:lvl7pPr>
            <a:lvl8pPr indent="0" lvl="7" marL="0" marR="0" rtl="0" algn="r">
              <a:lnSpc>
                <a:spcPct val="100000"/>
              </a:lnSpc>
              <a:spcBef>
                <a:spcPts val="0"/>
              </a:spcBef>
              <a:spcAft>
                <a:spcPts val="0"/>
              </a:spcAft>
              <a:buClr>
                <a:srgbClr val="000000"/>
              </a:buClr>
              <a:buFont typeface="Arial"/>
              <a:buNone/>
              <a:defRPr b="0" i="0" sz="3400" u="none" cap="none" strike="noStrike">
                <a:solidFill>
                  <a:srgbClr val="000000"/>
                </a:solidFill>
                <a:latin typeface="Arial"/>
                <a:ea typeface="Arial"/>
                <a:cs typeface="Arial"/>
                <a:sym typeface="Arial"/>
              </a:defRPr>
            </a:lvl8pPr>
            <a:lvl9pPr indent="0" lvl="8" marL="0" marR="0" rtl="0" algn="r">
              <a:lnSpc>
                <a:spcPct val="100000"/>
              </a:lnSpc>
              <a:spcBef>
                <a:spcPts val="0"/>
              </a:spcBef>
              <a:spcAft>
                <a:spcPts val="0"/>
              </a:spcAft>
              <a:buClr>
                <a:srgbClr val="000000"/>
              </a:buClr>
              <a:buFont typeface="Arial"/>
              <a:buNone/>
              <a:defRPr b="0" i="0" sz="34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sz="2000">
              <a:solidFill>
                <a:srgbClr val="A6B0C0"/>
              </a:solidFill>
              <a:latin typeface="Helvetica Neue"/>
              <a:ea typeface="Helvetica Neue"/>
              <a:cs typeface="Helvetica Neue"/>
              <a:sym typeface="Helvetica Neue"/>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p:cSld name="Title and Body 2">
    <p:bg>
      <p:bgPr>
        <a:solidFill>
          <a:srgbClr val="FFFFFF"/>
        </a:solidFill>
      </p:bgPr>
    </p:bg>
    <p:spTree>
      <p:nvGrpSpPr>
        <p:cNvPr id="123" name="Shape 123"/>
        <p:cNvGrpSpPr/>
        <p:nvPr/>
      </p:nvGrpSpPr>
      <p:grpSpPr>
        <a:xfrm>
          <a:off x="0" y="0"/>
          <a:ext cx="0" cy="0"/>
          <a:chOff x="0" y="0"/>
          <a:chExt cx="0" cy="0"/>
        </a:xfrm>
      </p:grpSpPr>
      <p:sp>
        <p:nvSpPr>
          <p:cNvPr id="124" name="Google Shape;124;p28"/>
          <p:cNvSpPr txBox="1"/>
          <p:nvPr>
            <p:ph type="title"/>
          </p:nvPr>
        </p:nvSpPr>
        <p:spPr>
          <a:xfrm>
            <a:off x="1219199" y="761999"/>
            <a:ext cx="21945601" cy="2835276"/>
          </a:xfrm>
          <a:prstGeom prst="rect">
            <a:avLst/>
          </a:prstGeom>
          <a:noFill/>
          <a:ln>
            <a:noFill/>
          </a:ln>
        </p:spPr>
        <p:txBody>
          <a:bodyPr anchorCtr="0" anchor="b" bIns="91425" lIns="91425" spcFirstLastPara="1" rIns="91425" wrap="square" tIns="91425"/>
          <a:lstStyle>
            <a:lvl1pPr indent="0" lvl="0" marL="0" marR="0" rtl="0" algn="l">
              <a:lnSpc>
                <a:spcPct val="100000"/>
              </a:lnSpc>
              <a:spcBef>
                <a:spcPts val="0"/>
              </a:spcBef>
              <a:spcAft>
                <a:spcPts val="0"/>
              </a:spcAft>
              <a:buClr>
                <a:srgbClr val="000000"/>
              </a:buClr>
              <a:buSzPts val="1400"/>
              <a:buFont typeface="Arial"/>
              <a:buNone/>
              <a:defRPr b="0" i="0" sz="4000" u="none" cap="none" strike="noStrike">
                <a:solidFill>
                  <a:srgbClr val="000000"/>
                </a:solidFill>
                <a:latin typeface="Arial"/>
                <a:ea typeface="Arial"/>
                <a:cs typeface="Arial"/>
                <a:sym typeface="Arial"/>
              </a:defRPr>
            </a:lvl1pPr>
            <a:lvl2pPr indent="228600" lvl="1"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2pPr>
            <a:lvl3pPr indent="457200" lvl="2"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3pPr>
            <a:lvl4pPr indent="685800" lvl="3"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4pPr>
            <a:lvl5pPr indent="914400" lvl="4"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5pPr>
            <a:lvl6pPr indent="1143000" lvl="5"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6pPr>
            <a:lvl7pPr indent="1371600" lvl="6"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7pPr>
            <a:lvl8pPr indent="1600200" lvl="7"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8pPr>
            <a:lvl9pPr indent="1828800" lvl="8"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9pPr>
          </a:lstStyle>
          <a:p/>
        </p:txBody>
      </p:sp>
      <p:sp>
        <p:nvSpPr>
          <p:cNvPr id="125" name="Google Shape;125;p28"/>
          <p:cNvSpPr txBox="1"/>
          <p:nvPr>
            <p:ph idx="1" type="body"/>
          </p:nvPr>
        </p:nvSpPr>
        <p:spPr>
          <a:xfrm>
            <a:off x="1219199" y="3962400"/>
            <a:ext cx="21945601" cy="10515600"/>
          </a:xfrm>
          <a:prstGeom prst="rect">
            <a:avLst/>
          </a:prstGeom>
          <a:noFill/>
          <a:ln>
            <a:noFill/>
          </a:ln>
        </p:spPr>
        <p:txBody>
          <a:bodyPr anchorCtr="0" anchor="t" bIns="91425" lIns="91425" spcFirstLastPara="1" rIns="91425" wrap="square" tIns="91425"/>
          <a:lstStyle>
            <a:lvl1pPr indent="-228600" lvl="0" marL="457200" marR="0" rtl="0" algn="l">
              <a:lnSpc>
                <a:spcPct val="100000"/>
              </a:lnSpc>
              <a:spcBef>
                <a:spcPts val="0"/>
              </a:spcBef>
              <a:spcAft>
                <a:spcPts val="0"/>
              </a:spcAft>
              <a:buClr>
                <a:srgbClr val="000000"/>
              </a:buClr>
              <a:buSzPts val="1400"/>
              <a:buFont typeface="Arial"/>
              <a:buNone/>
              <a:defRPr b="0" i="0" sz="40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40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40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40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4000" u="none" cap="none" strike="noStrike">
                <a:solidFill>
                  <a:srgbClr val="000000"/>
                </a:solidFill>
                <a:latin typeface="Arial"/>
                <a:ea typeface="Arial"/>
                <a:cs typeface="Arial"/>
                <a:sym typeface="Arial"/>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126" name="Google Shape;126;p28"/>
          <p:cNvSpPr txBox="1"/>
          <p:nvPr>
            <p:ph idx="12" type="sldNum"/>
          </p:nvPr>
        </p:nvSpPr>
        <p:spPr>
          <a:xfrm>
            <a:off x="17475200" y="13106399"/>
            <a:ext cx="5689600" cy="736601"/>
          </a:xfrm>
          <a:prstGeom prst="rect">
            <a:avLst/>
          </a:prstGeom>
          <a:noFill/>
          <a:ln>
            <a:noFill/>
          </a:ln>
        </p:spPr>
        <p:txBody>
          <a:bodyPr anchorCtr="0" anchor="ctr" bIns="121900" lIns="121900" spcFirstLastPara="1" rIns="121900" wrap="square" tIns="121900">
            <a:noAutofit/>
          </a:bodyPr>
          <a:lstStyle>
            <a:lvl1pPr indent="0" lvl="0" marL="0" marR="0" rtl="0" algn="r">
              <a:lnSpc>
                <a:spcPct val="100000"/>
              </a:lnSpc>
              <a:spcBef>
                <a:spcPts val="0"/>
              </a:spcBef>
              <a:spcAft>
                <a:spcPts val="0"/>
              </a:spcAft>
              <a:buClr>
                <a:srgbClr val="000000"/>
              </a:buClr>
              <a:buFont typeface="Arial"/>
              <a:buNone/>
              <a:defRPr b="0" i="0" sz="3400" u="none" cap="none" strike="noStrike">
                <a:solidFill>
                  <a:srgbClr val="000000"/>
                </a:solidFill>
                <a:latin typeface="Arial"/>
                <a:ea typeface="Arial"/>
                <a:cs typeface="Arial"/>
                <a:sym typeface="Arial"/>
              </a:defRPr>
            </a:lvl1pPr>
            <a:lvl2pPr indent="0" lvl="1" marL="0" marR="0" rtl="0" algn="r">
              <a:lnSpc>
                <a:spcPct val="100000"/>
              </a:lnSpc>
              <a:spcBef>
                <a:spcPts val="0"/>
              </a:spcBef>
              <a:spcAft>
                <a:spcPts val="0"/>
              </a:spcAft>
              <a:buClr>
                <a:srgbClr val="000000"/>
              </a:buClr>
              <a:buFont typeface="Arial"/>
              <a:buNone/>
              <a:defRPr b="0" i="0" sz="3400" u="none" cap="none" strike="noStrike">
                <a:solidFill>
                  <a:srgbClr val="000000"/>
                </a:solidFill>
                <a:latin typeface="Arial"/>
                <a:ea typeface="Arial"/>
                <a:cs typeface="Arial"/>
                <a:sym typeface="Arial"/>
              </a:defRPr>
            </a:lvl2pPr>
            <a:lvl3pPr indent="0" lvl="2" marL="0" marR="0" rtl="0" algn="r">
              <a:lnSpc>
                <a:spcPct val="100000"/>
              </a:lnSpc>
              <a:spcBef>
                <a:spcPts val="0"/>
              </a:spcBef>
              <a:spcAft>
                <a:spcPts val="0"/>
              </a:spcAft>
              <a:buClr>
                <a:srgbClr val="000000"/>
              </a:buClr>
              <a:buFont typeface="Arial"/>
              <a:buNone/>
              <a:defRPr b="0" i="0" sz="3400" u="none" cap="none" strike="noStrike">
                <a:solidFill>
                  <a:srgbClr val="000000"/>
                </a:solidFill>
                <a:latin typeface="Arial"/>
                <a:ea typeface="Arial"/>
                <a:cs typeface="Arial"/>
                <a:sym typeface="Arial"/>
              </a:defRPr>
            </a:lvl3pPr>
            <a:lvl4pPr indent="0" lvl="3" marL="0" marR="0" rtl="0" algn="r">
              <a:lnSpc>
                <a:spcPct val="100000"/>
              </a:lnSpc>
              <a:spcBef>
                <a:spcPts val="0"/>
              </a:spcBef>
              <a:spcAft>
                <a:spcPts val="0"/>
              </a:spcAft>
              <a:buClr>
                <a:srgbClr val="000000"/>
              </a:buClr>
              <a:buFont typeface="Arial"/>
              <a:buNone/>
              <a:defRPr b="0" i="0" sz="3400" u="none" cap="none" strike="noStrike">
                <a:solidFill>
                  <a:srgbClr val="000000"/>
                </a:solidFill>
                <a:latin typeface="Arial"/>
                <a:ea typeface="Arial"/>
                <a:cs typeface="Arial"/>
                <a:sym typeface="Arial"/>
              </a:defRPr>
            </a:lvl4pPr>
            <a:lvl5pPr indent="0" lvl="4" marL="0" marR="0" rtl="0" algn="r">
              <a:lnSpc>
                <a:spcPct val="100000"/>
              </a:lnSpc>
              <a:spcBef>
                <a:spcPts val="0"/>
              </a:spcBef>
              <a:spcAft>
                <a:spcPts val="0"/>
              </a:spcAft>
              <a:buClr>
                <a:srgbClr val="000000"/>
              </a:buClr>
              <a:buFont typeface="Arial"/>
              <a:buNone/>
              <a:defRPr b="0" i="0" sz="3400" u="none" cap="none" strike="noStrike">
                <a:solidFill>
                  <a:srgbClr val="000000"/>
                </a:solidFill>
                <a:latin typeface="Arial"/>
                <a:ea typeface="Arial"/>
                <a:cs typeface="Arial"/>
                <a:sym typeface="Arial"/>
              </a:defRPr>
            </a:lvl5pPr>
            <a:lvl6pPr indent="0" lvl="5" marL="0" marR="0" rtl="0" algn="r">
              <a:lnSpc>
                <a:spcPct val="100000"/>
              </a:lnSpc>
              <a:spcBef>
                <a:spcPts val="0"/>
              </a:spcBef>
              <a:spcAft>
                <a:spcPts val="0"/>
              </a:spcAft>
              <a:buClr>
                <a:srgbClr val="000000"/>
              </a:buClr>
              <a:buFont typeface="Arial"/>
              <a:buNone/>
              <a:defRPr b="0" i="0" sz="3400" u="none" cap="none" strike="noStrike">
                <a:solidFill>
                  <a:srgbClr val="000000"/>
                </a:solidFill>
                <a:latin typeface="Arial"/>
                <a:ea typeface="Arial"/>
                <a:cs typeface="Arial"/>
                <a:sym typeface="Arial"/>
              </a:defRPr>
            </a:lvl6pPr>
            <a:lvl7pPr indent="0" lvl="6" marL="0" marR="0" rtl="0" algn="r">
              <a:lnSpc>
                <a:spcPct val="100000"/>
              </a:lnSpc>
              <a:spcBef>
                <a:spcPts val="0"/>
              </a:spcBef>
              <a:spcAft>
                <a:spcPts val="0"/>
              </a:spcAft>
              <a:buClr>
                <a:srgbClr val="000000"/>
              </a:buClr>
              <a:buFont typeface="Arial"/>
              <a:buNone/>
              <a:defRPr b="0" i="0" sz="3400" u="none" cap="none" strike="noStrike">
                <a:solidFill>
                  <a:srgbClr val="000000"/>
                </a:solidFill>
                <a:latin typeface="Arial"/>
                <a:ea typeface="Arial"/>
                <a:cs typeface="Arial"/>
                <a:sym typeface="Arial"/>
              </a:defRPr>
            </a:lvl7pPr>
            <a:lvl8pPr indent="0" lvl="7" marL="0" marR="0" rtl="0" algn="r">
              <a:lnSpc>
                <a:spcPct val="100000"/>
              </a:lnSpc>
              <a:spcBef>
                <a:spcPts val="0"/>
              </a:spcBef>
              <a:spcAft>
                <a:spcPts val="0"/>
              </a:spcAft>
              <a:buClr>
                <a:srgbClr val="000000"/>
              </a:buClr>
              <a:buFont typeface="Arial"/>
              <a:buNone/>
              <a:defRPr b="0" i="0" sz="3400" u="none" cap="none" strike="noStrike">
                <a:solidFill>
                  <a:srgbClr val="000000"/>
                </a:solidFill>
                <a:latin typeface="Arial"/>
                <a:ea typeface="Arial"/>
                <a:cs typeface="Arial"/>
                <a:sym typeface="Arial"/>
              </a:defRPr>
            </a:lvl8pPr>
            <a:lvl9pPr indent="0" lvl="8" marL="0" marR="0" rtl="0" algn="r">
              <a:lnSpc>
                <a:spcPct val="100000"/>
              </a:lnSpc>
              <a:spcBef>
                <a:spcPts val="0"/>
              </a:spcBef>
              <a:spcAft>
                <a:spcPts val="0"/>
              </a:spcAft>
              <a:buClr>
                <a:srgbClr val="000000"/>
              </a:buClr>
              <a:buFont typeface="Arial"/>
              <a:buNone/>
              <a:defRPr b="0" i="0" sz="34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sz="2000">
              <a:solidFill>
                <a:srgbClr val="A6B0C0"/>
              </a:solidFill>
              <a:latin typeface="Helvetica Neue"/>
              <a:ea typeface="Helvetica Neue"/>
              <a:cs typeface="Helvetica Neue"/>
              <a:sym typeface="Helvetica Neue"/>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p:cSld name="Title and body 2">
    <p:bg>
      <p:bgPr>
        <a:solidFill>
          <a:srgbClr val="FFFFFF"/>
        </a:solidFill>
      </p:bgPr>
    </p:bg>
    <p:spTree>
      <p:nvGrpSpPr>
        <p:cNvPr id="127" name="Shape 127"/>
        <p:cNvGrpSpPr/>
        <p:nvPr/>
      </p:nvGrpSpPr>
      <p:grpSpPr>
        <a:xfrm>
          <a:off x="0" y="0"/>
          <a:ext cx="0" cy="0"/>
          <a:chOff x="0" y="0"/>
          <a:chExt cx="0" cy="0"/>
        </a:xfrm>
      </p:grpSpPr>
      <p:sp>
        <p:nvSpPr>
          <p:cNvPr id="128" name="Google Shape;128;p29"/>
          <p:cNvSpPr txBox="1"/>
          <p:nvPr>
            <p:ph type="title"/>
          </p:nvPr>
        </p:nvSpPr>
        <p:spPr>
          <a:xfrm>
            <a:off x="1219199" y="1311274"/>
            <a:ext cx="21945601" cy="2286001"/>
          </a:xfrm>
          <a:prstGeom prst="rect">
            <a:avLst/>
          </a:prstGeom>
          <a:noFill/>
          <a:ln>
            <a:noFill/>
          </a:ln>
        </p:spPr>
        <p:txBody>
          <a:bodyPr anchorCtr="0" anchor="b" bIns="91425" lIns="91425" spcFirstLastPara="1" rIns="91425" wrap="square" tIns="91425"/>
          <a:lstStyle>
            <a:lvl1pPr indent="0" lvl="0" marL="0" marR="0" rtl="0" algn="l">
              <a:lnSpc>
                <a:spcPct val="100000"/>
              </a:lnSpc>
              <a:spcBef>
                <a:spcPts val="0"/>
              </a:spcBef>
              <a:spcAft>
                <a:spcPts val="0"/>
              </a:spcAft>
              <a:buClr>
                <a:srgbClr val="000000"/>
              </a:buClr>
              <a:buSzPts val="1400"/>
              <a:buFont typeface="Arial"/>
              <a:buNone/>
              <a:defRPr b="1" i="0" sz="10600" u="none" cap="none" strike="noStrike">
                <a:solidFill>
                  <a:srgbClr val="000000"/>
                </a:solidFill>
                <a:latin typeface="Arial"/>
                <a:ea typeface="Arial"/>
                <a:cs typeface="Arial"/>
                <a:sym typeface="Arial"/>
              </a:defRPr>
            </a:lvl1pPr>
            <a:lvl2pPr indent="228600" lvl="1"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2pPr>
            <a:lvl3pPr indent="457200" lvl="2"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3pPr>
            <a:lvl4pPr indent="685800" lvl="3"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4pPr>
            <a:lvl5pPr indent="914400" lvl="4"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5pPr>
            <a:lvl6pPr indent="1143000" lvl="5"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6pPr>
            <a:lvl7pPr indent="1371600" lvl="6"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7pPr>
            <a:lvl8pPr indent="1600200" lvl="7"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8pPr>
            <a:lvl9pPr indent="1828800" lvl="8"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9pPr>
          </a:lstStyle>
          <a:p/>
        </p:txBody>
      </p:sp>
      <p:sp>
        <p:nvSpPr>
          <p:cNvPr id="129" name="Google Shape;129;p29"/>
          <p:cNvSpPr txBox="1"/>
          <p:nvPr>
            <p:ph idx="1" type="body"/>
          </p:nvPr>
        </p:nvSpPr>
        <p:spPr>
          <a:xfrm>
            <a:off x="1219199" y="3962400"/>
            <a:ext cx="21945601" cy="9935148"/>
          </a:xfrm>
          <a:prstGeom prst="rect">
            <a:avLst/>
          </a:prstGeom>
          <a:noFill/>
          <a:ln>
            <a:noFill/>
          </a:ln>
        </p:spPr>
        <p:txBody>
          <a:bodyPr anchorCtr="0" anchor="t" bIns="91425" lIns="91425" spcFirstLastPara="1" rIns="91425" wrap="square" tIns="91425"/>
          <a:lstStyle>
            <a:lvl1pPr indent="-228600" lvl="0" marL="457200" marR="0" rtl="0" algn="l">
              <a:lnSpc>
                <a:spcPct val="100000"/>
              </a:lnSpc>
              <a:spcBef>
                <a:spcPts val="0"/>
              </a:spcBef>
              <a:spcAft>
                <a:spcPts val="0"/>
              </a:spcAft>
              <a:buClr>
                <a:srgbClr val="000000"/>
              </a:buClr>
              <a:buSzPts val="1400"/>
              <a:buFont typeface="Arial"/>
              <a:buNone/>
              <a:defRPr b="0" i="0" sz="8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8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8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8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8800" u="none" cap="none" strike="noStrike">
                <a:solidFill>
                  <a:srgbClr val="000000"/>
                </a:solidFill>
                <a:latin typeface="Arial"/>
                <a:ea typeface="Arial"/>
                <a:cs typeface="Arial"/>
                <a:sym typeface="Arial"/>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130" name="Google Shape;130;p29"/>
          <p:cNvSpPr txBox="1"/>
          <p:nvPr>
            <p:ph idx="12" type="sldNum"/>
          </p:nvPr>
        </p:nvSpPr>
        <p:spPr>
          <a:xfrm>
            <a:off x="23244208" y="13444009"/>
            <a:ext cx="1037100" cy="1017913"/>
          </a:xfrm>
          <a:prstGeom prst="rect">
            <a:avLst/>
          </a:prstGeom>
          <a:noFill/>
          <a:ln>
            <a:noFill/>
          </a:ln>
        </p:spPr>
        <p:txBody>
          <a:bodyPr anchorCtr="0" anchor="ctr" bIns="243775" lIns="243775" spcFirstLastPara="1" rIns="243775" wrap="square" tIns="243775">
            <a:noAutofit/>
          </a:bodyPr>
          <a:lstStyle>
            <a:lvl1pPr indent="0" lvl="0"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1pPr>
            <a:lvl2pPr indent="0" lvl="1"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2pPr>
            <a:lvl3pPr indent="0" lvl="2"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3pPr>
            <a:lvl4pPr indent="0" lvl="3"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4pPr>
            <a:lvl5pPr indent="0" lvl="4"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5pPr>
            <a:lvl6pPr indent="0" lvl="5"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6pPr>
            <a:lvl7pPr indent="0" lvl="6"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7pPr>
            <a:lvl8pPr indent="0" lvl="7"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8pPr>
            <a:lvl9pPr indent="0" lvl="8" marL="0" marR="0" rtl="0" algn="r">
              <a:lnSpc>
                <a:spcPct val="100000"/>
              </a:lnSpc>
              <a:spcBef>
                <a:spcPts val="0"/>
              </a:spcBef>
              <a:spcAft>
                <a:spcPts val="0"/>
              </a:spcAft>
              <a:buClr>
                <a:srgbClr val="000000"/>
              </a:buClr>
              <a:buFont typeface="Arial"/>
              <a:buNone/>
              <a:defRPr b="0" i="0" sz="38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sz="2000">
              <a:solidFill>
                <a:srgbClr val="A6B0C0"/>
              </a:solidFill>
              <a:latin typeface="Helvetica Neue"/>
              <a:ea typeface="Helvetica Neue"/>
              <a:cs typeface="Helvetica Neue"/>
              <a:sym typeface="Helvetica Neue"/>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7" name="Shape 17"/>
        <p:cNvGrpSpPr/>
        <p:nvPr/>
      </p:nvGrpSpPr>
      <p:grpSpPr>
        <a:xfrm>
          <a:off x="0" y="0"/>
          <a:ext cx="0" cy="0"/>
          <a:chOff x="0" y="0"/>
          <a:chExt cx="0" cy="0"/>
        </a:xfrm>
      </p:grpSpPr>
      <p:sp>
        <p:nvSpPr>
          <p:cNvPr id="18" name="Google Shape;18;p4"/>
          <p:cNvSpPr txBox="1"/>
          <p:nvPr>
            <p:ph type="title"/>
          </p:nvPr>
        </p:nvSpPr>
        <p:spPr>
          <a:xfrm>
            <a:off x="1524000" y="1536700"/>
            <a:ext cx="21336000" cy="4279392"/>
          </a:xfrm>
          <a:prstGeom prst="rect">
            <a:avLst/>
          </a:prstGeom>
          <a:noFill/>
          <a:ln>
            <a:noFill/>
          </a:ln>
        </p:spPr>
        <p:txBody>
          <a:bodyPr anchorCtr="0" anchor="b" bIns="91425" lIns="91425" spcFirstLastPara="1" rIns="91425" wrap="square" tIns="91425"/>
          <a:lstStyle>
            <a:lvl1pPr indent="0" lvl="0" marL="0" marR="0" rtl="0" algn="l">
              <a:lnSpc>
                <a:spcPct val="120370"/>
              </a:lnSpc>
              <a:spcBef>
                <a:spcPts val="200"/>
              </a:spcBef>
              <a:spcAft>
                <a:spcPts val="0"/>
              </a:spcAft>
              <a:buClr>
                <a:srgbClr val="FFFFFF"/>
              </a:buClr>
              <a:buSzPts val="1400"/>
              <a:buFont typeface="Helvetica Neue"/>
              <a:buNone/>
              <a:defRPr b="0" i="0" sz="10800" u="none" cap="none" strike="noStrike">
                <a:solidFill>
                  <a:srgbClr val="FFFFFF"/>
                </a:solidFill>
                <a:latin typeface="Helvetica Neue"/>
                <a:ea typeface="Helvetica Neue"/>
                <a:cs typeface="Helvetica Neue"/>
                <a:sym typeface="Helvetica Neue"/>
              </a:defRPr>
            </a:lvl1pPr>
            <a:lvl2pPr indent="228600" lvl="1"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2pPr>
            <a:lvl3pPr indent="457200" lvl="2"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3pPr>
            <a:lvl4pPr indent="685800" lvl="3"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4pPr>
            <a:lvl5pPr indent="914400" lvl="4"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5pPr>
            <a:lvl6pPr indent="1143000" lvl="5"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6pPr>
            <a:lvl7pPr indent="1371600" lvl="6"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7pPr>
            <a:lvl8pPr indent="1600200" lvl="7"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8pPr>
            <a:lvl9pPr indent="1828800" lvl="8"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9pPr>
          </a:lstStyle>
          <a:p/>
        </p:txBody>
      </p:sp>
      <p:sp>
        <p:nvSpPr>
          <p:cNvPr id="19" name="Google Shape;19;p4"/>
          <p:cNvSpPr txBox="1"/>
          <p:nvPr>
            <p:ph idx="1" type="body"/>
          </p:nvPr>
        </p:nvSpPr>
        <p:spPr>
          <a:xfrm>
            <a:off x="1524000" y="5969000"/>
            <a:ext cx="3164235" cy="1193800"/>
          </a:xfrm>
          <a:prstGeom prst="rect">
            <a:avLst/>
          </a:prstGeom>
          <a:noFill/>
          <a:ln>
            <a:noFill/>
          </a:ln>
        </p:spPr>
        <p:txBody>
          <a:bodyPr anchorCtr="0" anchor="t" bIns="91425" lIns="91425" spcFirstLastPara="1" rIns="91425" wrap="square" tIns="91425"/>
          <a:lstStyle>
            <a:lvl1pPr indent="-228600" lvl="0" marL="457200" marR="0" rtl="0" algn="l">
              <a:lnSpc>
                <a:spcPct val="100000"/>
              </a:lnSpc>
              <a:spcBef>
                <a:spcPts val="0"/>
              </a:spcBef>
              <a:spcAft>
                <a:spcPts val="0"/>
              </a:spcAft>
              <a:buClr>
                <a:srgbClr val="8E8E93"/>
              </a:buClr>
              <a:buSzPts val="1400"/>
              <a:buFont typeface="Helvetica Neue"/>
              <a:buNone/>
              <a:defRPr b="0" i="0" sz="7200" u="none" cap="none" strike="noStrike">
                <a:solidFill>
                  <a:srgbClr val="8E8E93"/>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20000"/>
              </a:lnSpc>
              <a:spcBef>
                <a:spcPts val="3600"/>
              </a:spcBef>
              <a:spcAft>
                <a:spcPts val="0"/>
              </a:spcAft>
              <a:buClr>
                <a:srgbClr val="FFFFFF"/>
              </a:buClr>
              <a:buSzPts val="1400"/>
              <a:buFont typeface="Helvetica Neue"/>
              <a:buNone/>
              <a:defRPr b="0" i="0" sz="4600" u="sng" cap="none" strike="noStrike">
                <a:solidFill>
                  <a:srgbClr val="FFFFFF"/>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20" name="Google Shape;20;p4"/>
          <p:cNvSpPr txBox="1"/>
          <p:nvPr>
            <p:ph idx="2" type="body"/>
          </p:nvPr>
        </p:nvSpPr>
        <p:spPr>
          <a:xfrm>
            <a:off x="1524000" y="10223500"/>
            <a:ext cx="21336000" cy="3115672"/>
          </a:xfrm>
          <a:prstGeom prst="rect">
            <a:avLst/>
          </a:prstGeom>
          <a:noFill/>
          <a:ln>
            <a:noFill/>
          </a:ln>
        </p:spPr>
        <p:txBody>
          <a:bodyPr anchorCtr="0" anchor="t" bIns="91425" lIns="91425" spcFirstLastPara="1" rIns="91425" wrap="square" tIns="91425"/>
          <a:lstStyle>
            <a:lvl1pPr indent="-228600" lvl="0" marL="457200" marR="0" rtl="0" algn="l">
              <a:lnSpc>
                <a:spcPct val="110000"/>
              </a:lnSpc>
              <a:spcBef>
                <a:spcPts val="6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21" name="Google Shape;21;p4"/>
          <p:cNvSpPr/>
          <p:nvPr/>
        </p:nvSpPr>
        <p:spPr>
          <a:xfrm>
            <a:off x="1521828" y="14122400"/>
            <a:ext cx="21336001" cy="469901"/>
          </a:xfrm>
          <a:prstGeom prst="rect">
            <a:avLst/>
          </a:prstGeom>
          <a:noFill/>
          <a:ln>
            <a:noFill/>
          </a:ln>
        </p:spPr>
        <p:txBody>
          <a:bodyPr anchorCtr="0" anchor="b" bIns="50800" lIns="50800" spcFirstLastPara="1" rIns="50800" wrap="square" tIns="50800">
            <a:noAutofit/>
          </a:bodyPr>
          <a:lstStyle/>
          <a:p>
            <a:pPr indent="0" lvl="0" marL="0" marR="0" rtl="0" algn="l">
              <a:lnSpc>
                <a:spcPct val="116666"/>
              </a:lnSpc>
              <a:spcBef>
                <a:spcPts val="0"/>
              </a:spcBef>
              <a:spcAft>
                <a:spcPts val="0"/>
              </a:spcAft>
              <a:buClr>
                <a:srgbClr val="8E8E93"/>
              </a:buClr>
              <a:buFont typeface="Helvetica Neue"/>
              <a:buNone/>
            </a:pPr>
            <a:r>
              <a:rPr b="0" i="0" lang="en-US" sz="2400" u="none" cap="none" strike="noStrike">
                <a:solidFill>
                  <a:srgbClr val="8E8E93"/>
                </a:solidFill>
                <a:latin typeface="Helvetica Neue"/>
                <a:ea typeface="Helvetica Neue"/>
                <a:cs typeface="Helvetica Neue"/>
                <a:sym typeface="Helvetica Neue"/>
              </a:rPr>
              <a:t>© 2015 Apple Inc. All rights reserved. Redistribution or public display not permitted without written permission from Apple.</a:t>
            </a:r>
            <a:endParaRPr/>
          </a:p>
        </p:txBody>
      </p:sp>
      <p:sp>
        <p:nvSpPr>
          <p:cNvPr id="22" name="Google Shape;22;p4"/>
          <p:cNvSpPr txBox="1"/>
          <p:nvPr>
            <p:ph idx="3" type="body"/>
          </p:nvPr>
        </p:nvSpPr>
        <p:spPr>
          <a:xfrm>
            <a:off x="1524000" y="717549"/>
            <a:ext cx="3020170" cy="863601"/>
          </a:xfrm>
          <a:prstGeom prst="rect">
            <a:avLst/>
          </a:prstGeom>
          <a:noFill/>
          <a:ln>
            <a:noFill/>
          </a:ln>
        </p:spPr>
        <p:txBody>
          <a:bodyPr anchorCtr="0" anchor="ctr" bIns="91425" lIns="91425" spcFirstLastPara="1" rIns="91425" wrap="square" tIns="91425"/>
          <a:lstStyle>
            <a:lvl1pPr indent="-228600" lvl="0" marL="457200" marR="0" rtl="0" algn="l">
              <a:lnSpc>
                <a:spcPct val="100000"/>
              </a:lnSpc>
              <a:spcBef>
                <a:spcPts val="0"/>
              </a:spcBef>
              <a:spcAft>
                <a:spcPts val="0"/>
              </a:spcAft>
              <a:buClr>
                <a:srgbClr val="FFFFFF"/>
              </a:buClr>
              <a:buSzPts val="1400"/>
              <a:buFont typeface="Helvetica Neue"/>
              <a:buNone/>
              <a:defRPr b="0" i="0" sz="5000" u="none" cap="none" strike="noStrike">
                <a:solidFill>
                  <a:srgbClr val="FFFFFF"/>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20000"/>
              </a:lnSpc>
              <a:spcBef>
                <a:spcPts val="3600"/>
              </a:spcBef>
              <a:spcAft>
                <a:spcPts val="0"/>
              </a:spcAft>
              <a:buClr>
                <a:srgbClr val="FFFFFF"/>
              </a:buClr>
              <a:buSzPts val="1400"/>
              <a:buFont typeface="Helvetica Neue"/>
              <a:buNone/>
              <a:defRPr b="0" i="0" sz="4600" u="sng" cap="none" strike="noStrike">
                <a:solidFill>
                  <a:srgbClr val="FFFFFF"/>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23" name="Google Shape;23;p4"/>
          <p:cNvSpPr txBox="1"/>
          <p:nvPr>
            <p:ph idx="4" type="body"/>
          </p:nvPr>
        </p:nvSpPr>
        <p:spPr>
          <a:xfrm>
            <a:off x="19570391" y="717549"/>
            <a:ext cx="3289611" cy="863601"/>
          </a:xfrm>
          <a:prstGeom prst="rect">
            <a:avLst/>
          </a:prstGeom>
          <a:noFill/>
          <a:ln>
            <a:noFill/>
          </a:ln>
        </p:spPr>
        <p:txBody>
          <a:bodyPr anchorCtr="0" anchor="ctr" bIns="91425" lIns="91425" spcFirstLastPara="1" rIns="91425" wrap="square" tIns="91425"/>
          <a:lstStyle>
            <a:lvl1pPr indent="-228600" lvl="0" marL="457200" marR="0" rtl="0" algn="r">
              <a:lnSpc>
                <a:spcPct val="100000"/>
              </a:lnSpc>
              <a:spcBef>
                <a:spcPts val="0"/>
              </a:spcBef>
              <a:spcAft>
                <a:spcPts val="0"/>
              </a:spcAft>
              <a:buClr>
                <a:srgbClr val="8E8E93"/>
              </a:buClr>
              <a:buSzPts val="1400"/>
              <a:buFont typeface="Helvetica Neue"/>
              <a:buNone/>
              <a:defRPr b="0" i="0" sz="5000" u="none" cap="none" strike="noStrike">
                <a:solidFill>
                  <a:srgbClr val="8E8E93"/>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20000"/>
              </a:lnSpc>
              <a:spcBef>
                <a:spcPts val="3600"/>
              </a:spcBef>
              <a:spcAft>
                <a:spcPts val="0"/>
              </a:spcAft>
              <a:buClr>
                <a:srgbClr val="FFFFFF"/>
              </a:buClr>
              <a:buSzPts val="1400"/>
              <a:buFont typeface="Helvetica Neue"/>
              <a:buNone/>
              <a:defRPr b="0" i="0" sz="4600" u="sng" cap="none" strike="noStrike">
                <a:solidFill>
                  <a:srgbClr val="FFFFFF"/>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24" name="Google Shape;24;p4"/>
          <p:cNvSpPr txBox="1"/>
          <p:nvPr>
            <p:ph idx="5" type="body"/>
          </p:nvPr>
        </p:nvSpPr>
        <p:spPr>
          <a:xfrm>
            <a:off x="1524000" y="7226300"/>
            <a:ext cx="3469482" cy="838200"/>
          </a:xfrm>
          <a:prstGeom prst="rect">
            <a:avLst/>
          </a:prstGeom>
          <a:noFill/>
          <a:ln>
            <a:noFill/>
          </a:ln>
        </p:spPr>
        <p:txBody>
          <a:bodyPr anchorCtr="0" anchor="t" bIns="91425" lIns="91425" spcFirstLastPara="1" rIns="91425" wrap="square" tIns="91425"/>
          <a:lstStyle>
            <a:lvl1pPr indent="-228600" lvl="0" marL="457200" marR="0" rtl="0" algn="l">
              <a:lnSpc>
                <a:spcPct val="100000"/>
              </a:lnSpc>
              <a:spcBef>
                <a:spcPts val="0"/>
              </a:spcBef>
              <a:spcAft>
                <a:spcPts val="0"/>
              </a:spcAft>
              <a:buClr>
                <a:srgbClr val="8E8E93"/>
              </a:buClr>
              <a:buSzPts val="1400"/>
              <a:buFont typeface="Helvetica Neue"/>
              <a:buNone/>
              <a:defRPr b="0" i="0" sz="4800" u="none" cap="none" strike="noStrike">
                <a:solidFill>
                  <a:srgbClr val="8E8E93"/>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20000"/>
              </a:lnSpc>
              <a:spcBef>
                <a:spcPts val="3600"/>
              </a:spcBef>
              <a:spcAft>
                <a:spcPts val="0"/>
              </a:spcAft>
              <a:buClr>
                <a:srgbClr val="FFFFFF"/>
              </a:buClr>
              <a:buSzPts val="1400"/>
              <a:buFont typeface="Helvetica Neue"/>
              <a:buNone/>
              <a:defRPr b="0" i="0" sz="4600" u="sng" cap="none" strike="noStrike">
                <a:solidFill>
                  <a:srgbClr val="FFFFFF"/>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25" name="Google Shape;25;p4"/>
          <p:cNvSpPr txBox="1"/>
          <p:nvPr>
            <p:ph idx="12" type="sldNum"/>
          </p:nvPr>
        </p:nvSpPr>
        <p:spPr>
          <a:xfrm>
            <a:off x="22354692" y="14414500"/>
            <a:ext cx="422227" cy="431800"/>
          </a:xfrm>
          <a:prstGeom prst="rect">
            <a:avLst/>
          </a:prstGeom>
          <a:noFill/>
          <a:ln>
            <a:noFill/>
          </a:ln>
        </p:spPr>
        <p:txBody>
          <a:bodyPr anchorCtr="0" anchor="t" bIns="63500" lIns="63500" spcFirstLastPara="1" rIns="63500" wrap="square" tIns="63500">
            <a:noAutofit/>
          </a:bodyPr>
          <a:lstStyle>
            <a:lvl1pPr indent="0" lvl="0"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gue">
  <p:cSld name="Segue">
    <p:spTree>
      <p:nvGrpSpPr>
        <p:cNvPr id="26" name="Shape 26"/>
        <p:cNvGrpSpPr/>
        <p:nvPr/>
      </p:nvGrpSpPr>
      <p:grpSpPr>
        <a:xfrm>
          <a:off x="0" y="0"/>
          <a:ext cx="0" cy="0"/>
          <a:chOff x="0" y="0"/>
          <a:chExt cx="0" cy="0"/>
        </a:xfrm>
      </p:grpSpPr>
      <p:sp>
        <p:nvSpPr>
          <p:cNvPr id="27" name="Google Shape;27;p5"/>
          <p:cNvSpPr txBox="1"/>
          <p:nvPr>
            <p:ph type="title"/>
          </p:nvPr>
        </p:nvSpPr>
        <p:spPr>
          <a:xfrm>
            <a:off x="1524000" y="3644900"/>
            <a:ext cx="21336000" cy="7239000"/>
          </a:xfrm>
          <a:prstGeom prst="rect">
            <a:avLst/>
          </a:prstGeom>
          <a:noFill/>
          <a:ln>
            <a:noFill/>
          </a:ln>
        </p:spPr>
        <p:txBody>
          <a:bodyPr anchorCtr="0" anchor="ctr" bIns="91425" lIns="91425" spcFirstLastPara="1" rIns="91425" wrap="square" tIns="91425"/>
          <a:lstStyle>
            <a:lvl1pPr indent="0" lvl="0" marL="0" marR="0" rtl="0" algn="l">
              <a:lnSpc>
                <a:spcPct val="120370"/>
              </a:lnSpc>
              <a:spcBef>
                <a:spcPts val="200"/>
              </a:spcBef>
              <a:spcAft>
                <a:spcPts val="0"/>
              </a:spcAft>
              <a:buClr>
                <a:srgbClr val="FFFFFF"/>
              </a:buClr>
              <a:buSzPts val="1400"/>
              <a:buFont typeface="Helvetica Neue"/>
              <a:buNone/>
              <a:defRPr b="0" i="0" sz="10800" u="none" cap="none" strike="noStrike">
                <a:solidFill>
                  <a:srgbClr val="FFFFFF"/>
                </a:solidFill>
                <a:latin typeface="Helvetica Neue"/>
                <a:ea typeface="Helvetica Neue"/>
                <a:cs typeface="Helvetica Neue"/>
                <a:sym typeface="Helvetica Neue"/>
              </a:defRPr>
            </a:lvl1pPr>
            <a:lvl2pPr indent="228600" lvl="1"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2pPr>
            <a:lvl3pPr indent="457200" lvl="2"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3pPr>
            <a:lvl4pPr indent="685800" lvl="3"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4pPr>
            <a:lvl5pPr indent="914400" lvl="4"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5pPr>
            <a:lvl6pPr indent="1143000" lvl="5"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6pPr>
            <a:lvl7pPr indent="1371600" lvl="6"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7pPr>
            <a:lvl8pPr indent="1600200" lvl="7"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8pPr>
            <a:lvl9pPr indent="1828800" lvl="8"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9pPr>
          </a:lstStyle>
          <a:p/>
        </p:txBody>
      </p:sp>
      <p:sp>
        <p:nvSpPr>
          <p:cNvPr id="28" name="Google Shape;28;p5"/>
          <p:cNvSpPr txBox="1"/>
          <p:nvPr>
            <p:ph idx="1" type="body"/>
          </p:nvPr>
        </p:nvSpPr>
        <p:spPr>
          <a:xfrm>
            <a:off x="1524000" y="10960100"/>
            <a:ext cx="21336000" cy="1624716"/>
          </a:xfrm>
          <a:prstGeom prst="rect">
            <a:avLst/>
          </a:prstGeom>
          <a:noFill/>
          <a:ln>
            <a:noFill/>
          </a:ln>
        </p:spPr>
        <p:txBody>
          <a:bodyPr anchorCtr="0" anchor="t" bIns="91425" lIns="91425" spcFirstLastPara="1" rIns="91425" wrap="square" tIns="91425"/>
          <a:lstStyle>
            <a:lvl1pPr indent="-228600" lvl="0" marL="457200" marR="0" rtl="0" algn="l">
              <a:lnSpc>
                <a:spcPct val="110000"/>
              </a:lnSpc>
              <a:spcBef>
                <a:spcPts val="6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29" name="Google Shape;29;p5"/>
          <p:cNvSpPr txBox="1"/>
          <p:nvPr>
            <p:ph idx="12" type="sldNum"/>
          </p:nvPr>
        </p:nvSpPr>
        <p:spPr>
          <a:xfrm>
            <a:off x="22354692" y="14414500"/>
            <a:ext cx="422227" cy="431800"/>
          </a:xfrm>
          <a:prstGeom prst="rect">
            <a:avLst/>
          </a:prstGeom>
          <a:noFill/>
          <a:ln>
            <a:noFill/>
          </a:ln>
        </p:spPr>
        <p:txBody>
          <a:bodyPr anchorCtr="0" anchor="t" bIns="63500" lIns="63500" spcFirstLastPara="1" rIns="63500" wrap="square" tIns="63500">
            <a:noAutofit/>
          </a:bodyPr>
          <a:lstStyle>
            <a:lvl1pPr indent="0" lvl="0"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gue w/Sub">
  <p:cSld name="Segue w/Sub">
    <p:spTree>
      <p:nvGrpSpPr>
        <p:cNvPr id="30" name="Shape 30"/>
        <p:cNvGrpSpPr/>
        <p:nvPr/>
      </p:nvGrpSpPr>
      <p:grpSpPr>
        <a:xfrm>
          <a:off x="0" y="0"/>
          <a:ext cx="0" cy="0"/>
          <a:chOff x="0" y="0"/>
          <a:chExt cx="0" cy="0"/>
        </a:xfrm>
      </p:grpSpPr>
      <p:sp>
        <p:nvSpPr>
          <p:cNvPr id="31" name="Google Shape;31;p6"/>
          <p:cNvSpPr txBox="1"/>
          <p:nvPr>
            <p:ph type="title"/>
          </p:nvPr>
        </p:nvSpPr>
        <p:spPr>
          <a:xfrm>
            <a:off x="1524000" y="762000"/>
            <a:ext cx="21336000" cy="7239000"/>
          </a:xfrm>
          <a:prstGeom prst="rect">
            <a:avLst/>
          </a:prstGeom>
          <a:noFill/>
          <a:ln>
            <a:noFill/>
          </a:ln>
        </p:spPr>
        <p:txBody>
          <a:bodyPr anchorCtr="0" anchor="b" bIns="91425" lIns="91425" spcFirstLastPara="1" rIns="91425" wrap="square" tIns="91425"/>
          <a:lstStyle>
            <a:lvl1pPr indent="0" lvl="0" marL="0" marR="0" rtl="0" algn="l">
              <a:lnSpc>
                <a:spcPct val="120370"/>
              </a:lnSpc>
              <a:spcBef>
                <a:spcPts val="200"/>
              </a:spcBef>
              <a:spcAft>
                <a:spcPts val="0"/>
              </a:spcAft>
              <a:buClr>
                <a:srgbClr val="FFFFFF"/>
              </a:buClr>
              <a:buSzPts val="1400"/>
              <a:buFont typeface="Helvetica Neue"/>
              <a:buNone/>
              <a:defRPr b="0" i="0" sz="10800" u="none" cap="none" strike="noStrike">
                <a:solidFill>
                  <a:srgbClr val="FFFFFF"/>
                </a:solidFill>
                <a:latin typeface="Helvetica Neue"/>
                <a:ea typeface="Helvetica Neue"/>
                <a:cs typeface="Helvetica Neue"/>
                <a:sym typeface="Helvetica Neue"/>
              </a:defRPr>
            </a:lvl1pPr>
            <a:lvl2pPr indent="228600" lvl="1"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2pPr>
            <a:lvl3pPr indent="457200" lvl="2"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3pPr>
            <a:lvl4pPr indent="685800" lvl="3"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4pPr>
            <a:lvl5pPr indent="914400" lvl="4"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5pPr>
            <a:lvl6pPr indent="1143000" lvl="5"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6pPr>
            <a:lvl7pPr indent="1371600" lvl="6"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7pPr>
            <a:lvl8pPr indent="1600200" lvl="7"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8pPr>
            <a:lvl9pPr indent="1828800" lvl="8"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9pPr>
          </a:lstStyle>
          <a:p/>
        </p:txBody>
      </p:sp>
      <p:sp>
        <p:nvSpPr>
          <p:cNvPr id="32" name="Google Shape;32;p6"/>
          <p:cNvSpPr txBox="1"/>
          <p:nvPr>
            <p:ph idx="1" type="body"/>
          </p:nvPr>
        </p:nvSpPr>
        <p:spPr>
          <a:xfrm>
            <a:off x="1524000" y="8077200"/>
            <a:ext cx="21336000" cy="1193801"/>
          </a:xfrm>
          <a:prstGeom prst="rect">
            <a:avLst/>
          </a:prstGeom>
          <a:noFill/>
          <a:ln>
            <a:noFill/>
          </a:ln>
        </p:spPr>
        <p:txBody>
          <a:bodyPr anchorCtr="0" anchor="ctr" bIns="91425" lIns="91425" spcFirstLastPara="1" rIns="91425" wrap="square" tIns="91425"/>
          <a:lstStyle>
            <a:lvl1pPr indent="-228600" lvl="0" marL="457200" marR="0" rtl="0" algn="l">
              <a:lnSpc>
                <a:spcPct val="100000"/>
              </a:lnSpc>
              <a:spcBef>
                <a:spcPts val="0"/>
              </a:spcBef>
              <a:spcAft>
                <a:spcPts val="0"/>
              </a:spcAft>
              <a:buClr>
                <a:srgbClr val="8E8E93"/>
              </a:buClr>
              <a:buSzPts val="1400"/>
              <a:buFont typeface="Helvetica Neue"/>
              <a:buNone/>
              <a:defRPr b="0" i="0" sz="7200" u="none" cap="none" strike="noStrike">
                <a:solidFill>
                  <a:srgbClr val="8E8E93"/>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20000"/>
              </a:lnSpc>
              <a:spcBef>
                <a:spcPts val="3600"/>
              </a:spcBef>
              <a:spcAft>
                <a:spcPts val="0"/>
              </a:spcAft>
              <a:buClr>
                <a:srgbClr val="FFFFFF"/>
              </a:buClr>
              <a:buSzPts val="1400"/>
              <a:buFont typeface="Helvetica Neue"/>
              <a:buNone/>
              <a:defRPr b="0" i="0" sz="4600" u="sng" cap="none" strike="noStrike">
                <a:solidFill>
                  <a:srgbClr val="FFFFFF"/>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33" name="Google Shape;33;p6"/>
          <p:cNvSpPr txBox="1"/>
          <p:nvPr>
            <p:ph idx="2" type="body"/>
          </p:nvPr>
        </p:nvSpPr>
        <p:spPr>
          <a:xfrm>
            <a:off x="1524000" y="10960100"/>
            <a:ext cx="21336000" cy="1608904"/>
          </a:xfrm>
          <a:prstGeom prst="rect">
            <a:avLst/>
          </a:prstGeom>
          <a:noFill/>
          <a:ln>
            <a:noFill/>
          </a:ln>
        </p:spPr>
        <p:txBody>
          <a:bodyPr anchorCtr="0" anchor="t" bIns="91425" lIns="91425" spcFirstLastPara="1" rIns="91425" wrap="square" tIns="91425"/>
          <a:lstStyle>
            <a:lvl1pPr indent="-228600" lvl="0" marL="457200" marR="0" rtl="0" algn="l">
              <a:lnSpc>
                <a:spcPct val="110000"/>
              </a:lnSpc>
              <a:spcBef>
                <a:spcPts val="6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34" name="Google Shape;34;p6"/>
          <p:cNvSpPr txBox="1"/>
          <p:nvPr>
            <p:ph idx="12" type="sldNum"/>
          </p:nvPr>
        </p:nvSpPr>
        <p:spPr>
          <a:xfrm>
            <a:off x="22354692" y="14414500"/>
            <a:ext cx="422227" cy="431800"/>
          </a:xfrm>
          <a:prstGeom prst="rect">
            <a:avLst/>
          </a:prstGeom>
          <a:noFill/>
          <a:ln>
            <a:noFill/>
          </a:ln>
        </p:spPr>
        <p:txBody>
          <a:bodyPr anchorCtr="0" anchor="t" bIns="63500" lIns="63500" spcFirstLastPara="1" rIns="63500" wrap="square" tIns="63500">
            <a:noAutofit/>
          </a:bodyPr>
          <a:lstStyle>
            <a:lvl1pPr indent="0" lvl="0"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emo Slide">
  <p:cSld name="Demo Slide">
    <p:spTree>
      <p:nvGrpSpPr>
        <p:cNvPr id="35" name="Shape 35"/>
        <p:cNvGrpSpPr/>
        <p:nvPr/>
      </p:nvGrpSpPr>
      <p:grpSpPr>
        <a:xfrm>
          <a:off x="0" y="0"/>
          <a:ext cx="0" cy="0"/>
          <a:chOff x="0" y="0"/>
          <a:chExt cx="0" cy="0"/>
        </a:xfrm>
      </p:grpSpPr>
      <p:sp>
        <p:nvSpPr>
          <p:cNvPr id="36" name="Google Shape;36;p7"/>
          <p:cNvSpPr txBox="1"/>
          <p:nvPr>
            <p:ph idx="1" type="body"/>
          </p:nvPr>
        </p:nvSpPr>
        <p:spPr>
          <a:xfrm>
            <a:off x="1524000" y="8077200"/>
            <a:ext cx="21336000" cy="1193801"/>
          </a:xfrm>
          <a:prstGeom prst="rect">
            <a:avLst/>
          </a:prstGeom>
          <a:noFill/>
          <a:ln>
            <a:noFill/>
          </a:ln>
        </p:spPr>
        <p:txBody>
          <a:bodyPr anchorCtr="0" anchor="ctr" bIns="91425" lIns="91425" spcFirstLastPara="1" rIns="91425" wrap="square" tIns="91425"/>
          <a:lstStyle>
            <a:lvl1pPr indent="-228600" lvl="0" marL="457200" marR="0" rtl="0" algn="l">
              <a:lnSpc>
                <a:spcPct val="100000"/>
              </a:lnSpc>
              <a:spcBef>
                <a:spcPts val="0"/>
              </a:spcBef>
              <a:spcAft>
                <a:spcPts val="0"/>
              </a:spcAft>
              <a:buClr>
                <a:srgbClr val="8E8E93"/>
              </a:buClr>
              <a:buSzPts val="1400"/>
              <a:buFont typeface="Helvetica Neue"/>
              <a:buNone/>
              <a:defRPr b="0" i="0" sz="7200" u="none" cap="none" strike="noStrike">
                <a:solidFill>
                  <a:srgbClr val="8E8E93"/>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20000"/>
              </a:lnSpc>
              <a:spcBef>
                <a:spcPts val="3600"/>
              </a:spcBef>
              <a:spcAft>
                <a:spcPts val="0"/>
              </a:spcAft>
              <a:buClr>
                <a:srgbClr val="FFFFFF"/>
              </a:buClr>
              <a:buSzPts val="1400"/>
              <a:buFont typeface="Helvetica Neue"/>
              <a:buNone/>
              <a:defRPr b="0" i="0" sz="4600" u="sng" cap="none" strike="noStrike">
                <a:solidFill>
                  <a:srgbClr val="FFFFFF"/>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37" name="Google Shape;37;p7"/>
          <p:cNvSpPr txBox="1"/>
          <p:nvPr>
            <p:ph idx="2" type="body"/>
          </p:nvPr>
        </p:nvSpPr>
        <p:spPr>
          <a:xfrm>
            <a:off x="1524000" y="10960100"/>
            <a:ext cx="21336000" cy="1574800"/>
          </a:xfrm>
          <a:prstGeom prst="rect">
            <a:avLst/>
          </a:prstGeom>
          <a:noFill/>
          <a:ln>
            <a:noFill/>
          </a:ln>
        </p:spPr>
        <p:txBody>
          <a:bodyPr anchorCtr="0" anchor="t" bIns="91425" lIns="91425" spcFirstLastPara="1" rIns="91425" wrap="square" tIns="91425"/>
          <a:lstStyle>
            <a:lvl1pPr indent="-228600" lvl="0" marL="457200" marR="0" rtl="0" algn="l">
              <a:lnSpc>
                <a:spcPct val="110000"/>
              </a:lnSpc>
              <a:spcBef>
                <a:spcPts val="6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38" name="Google Shape;38;p7"/>
          <p:cNvSpPr/>
          <p:nvPr/>
        </p:nvSpPr>
        <p:spPr>
          <a:xfrm>
            <a:off x="1524000" y="6337300"/>
            <a:ext cx="3773017" cy="1752601"/>
          </a:xfrm>
          <a:prstGeom prst="rect">
            <a:avLst/>
          </a:prstGeom>
          <a:noFill/>
          <a:ln>
            <a:noFill/>
          </a:ln>
        </p:spPr>
        <p:txBody>
          <a:bodyPr anchorCtr="0" anchor="ctr" bIns="50800" lIns="50800" spcFirstLastPara="1" rIns="50800" wrap="square" tIns="50800">
            <a:noAutofit/>
          </a:bodyPr>
          <a:lstStyle/>
          <a:p>
            <a:pPr indent="0" lvl="0" marL="0" marR="0" rtl="0" algn="l">
              <a:lnSpc>
                <a:spcPct val="112037"/>
              </a:lnSpc>
              <a:spcBef>
                <a:spcPts val="0"/>
              </a:spcBef>
              <a:spcAft>
                <a:spcPts val="0"/>
              </a:spcAft>
              <a:buClr>
                <a:srgbClr val="FFFFFF"/>
              </a:buClr>
              <a:buFont typeface="Helvetica Neue"/>
              <a:buNone/>
            </a:pPr>
            <a:r>
              <a:rPr b="0" i="1" lang="en-US" sz="10800" u="none" cap="none" strike="noStrike">
                <a:solidFill>
                  <a:srgbClr val="FFFFFF"/>
                </a:solidFill>
                <a:latin typeface="Helvetica Neue"/>
                <a:ea typeface="Helvetica Neue"/>
                <a:cs typeface="Helvetica Neue"/>
                <a:sym typeface="Helvetica Neue"/>
              </a:rPr>
              <a:t>Demo</a:t>
            </a:r>
            <a:endParaRPr/>
          </a:p>
        </p:txBody>
      </p:sp>
      <p:sp>
        <p:nvSpPr>
          <p:cNvPr id="39" name="Google Shape;39;p7"/>
          <p:cNvSpPr txBox="1"/>
          <p:nvPr>
            <p:ph idx="12" type="sldNum"/>
          </p:nvPr>
        </p:nvSpPr>
        <p:spPr>
          <a:xfrm>
            <a:off x="22354692" y="14414500"/>
            <a:ext cx="422227" cy="431800"/>
          </a:xfrm>
          <a:prstGeom prst="rect">
            <a:avLst/>
          </a:prstGeom>
          <a:noFill/>
          <a:ln>
            <a:noFill/>
          </a:ln>
        </p:spPr>
        <p:txBody>
          <a:bodyPr anchorCtr="0" anchor="t" bIns="63500" lIns="63500" spcFirstLastPara="1" rIns="63500" wrap="square" tIns="63500">
            <a:noAutofit/>
          </a:bodyPr>
          <a:lstStyle>
            <a:lvl1pPr indent="0" lvl="0"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WWDC Bullet">
  <p:cSld name="WWDC Bullet">
    <p:spTree>
      <p:nvGrpSpPr>
        <p:cNvPr id="40" name="Shape 40"/>
        <p:cNvGrpSpPr/>
        <p:nvPr/>
      </p:nvGrpSpPr>
      <p:grpSpPr>
        <a:xfrm>
          <a:off x="0" y="0"/>
          <a:ext cx="0" cy="0"/>
          <a:chOff x="0" y="0"/>
          <a:chExt cx="0" cy="0"/>
        </a:xfrm>
      </p:grpSpPr>
      <p:sp>
        <p:nvSpPr>
          <p:cNvPr id="41" name="Google Shape;41;p8"/>
          <p:cNvSpPr txBox="1"/>
          <p:nvPr>
            <p:ph type="title"/>
          </p:nvPr>
        </p:nvSpPr>
        <p:spPr>
          <a:xfrm>
            <a:off x="1524000" y="762000"/>
            <a:ext cx="21336000" cy="1409700"/>
          </a:xfrm>
          <a:prstGeom prst="rect">
            <a:avLst/>
          </a:prstGeom>
          <a:noFill/>
          <a:ln>
            <a:noFill/>
          </a:ln>
        </p:spPr>
        <p:txBody>
          <a:bodyPr anchorCtr="0" anchor="t" bIns="91425" lIns="91425" spcFirstLastPara="1" rIns="91425" wrap="square" tIns="91425"/>
          <a:lstStyle>
            <a:lvl1pPr indent="0" lvl="0"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1pPr>
            <a:lvl2pPr indent="228600" lvl="1"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2pPr>
            <a:lvl3pPr indent="457200" lvl="2"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3pPr>
            <a:lvl4pPr indent="685800" lvl="3"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4pPr>
            <a:lvl5pPr indent="914400" lvl="4"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5pPr>
            <a:lvl6pPr indent="1143000" lvl="5"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6pPr>
            <a:lvl7pPr indent="1371600" lvl="6"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7pPr>
            <a:lvl8pPr indent="1600200" lvl="7"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8pPr>
            <a:lvl9pPr indent="1828800" lvl="8"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9pPr>
          </a:lstStyle>
          <a:p/>
        </p:txBody>
      </p:sp>
      <p:sp>
        <p:nvSpPr>
          <p:cNvPr id="42" name="Google Shape;42;p8"/>
          <p:cNvSpPr txBox="1"/>
          <p:nvPr>
            <p:ph idx="1" type="body"/>
          </p:nvPr>
        </p:nvSpPr>
        <p:spPr>
          <a:xfrm>
            <a:off x="1524000" y="4419600"/>
            <a:ext cx="21336000" cy="8895689"/>
          </a:xfrm>
          <a:prstGeom prst="rect">
            <a:avLst/>
          </a:prstGeom>
          <a:noFill/>
          <a:ln>
            <a:noFill/>
          </a:ln>
        </p:spPr>
        <p:txBody>
          <a:bodyPr anchorCtr="0" anchor="t" bIns="91425" lIns="91425" spcFirstLastPara="1" rIns="91425" wrap="square" tIns="91425"/>
          <a:lstStyle>
            <a:lvl1pPr indent="-228600" lvl="0" marL="457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1pPr>
            <a:lvl2pPr indent="-491490" lvl="1" marL="914400" marR="0" rtl="0" algn="l">
              <a:lnSpc>
                <a:spcPct val="120000"/>
              </a:lnSpc>
              <a:spcBef>
                <a:spcPts val="1800"/>
              </a:spcBef>
              <a:spcAft>
                <a:spcPts val="0"/>
              </a:spcAft>
              <a:buClr>
                <a:srgbClr val="FFFFFF"/>
              </a:buClr>
              <a:buSzPts val="4140"/>
              <a:buFont typeface="Helvetica Neue"/>
              <a:buChar char="•"/>
              <a:defRPr b="0" i="0" sz="4600" u="none" cap="none" strike="noStrike">
                <a:solidFill>
                  <a:srgbClr val="FFFFFF"/>
                </a:solidFill>
                <a:latin typeface="Helvetica Neue"/>
                <a:ea typeface="Helvetica Neue"/>
                <a:cs typeface="Helvetica Neue"/>
                <a:sym typeface="Helvetica Neue"/>
              </a:defRPr>
            </a:lvl2pPr>
            <a:lvl3pPr indent="-480060" lvl="2" marL="1371600" marR="0" rtl="0" algn="l">
              <a:lnSpc>
                <a:spcPct val="120000"/>
              </a:lnSpc>
              <a:spcBef>
                <a:spcPts val="1800"/>
              </a:spcBef>
              <a:spcAft>
                <a:spcPts val="0"/>
              </a:spcAft>
              <a:buClr>
                <a:srgbClr val="FFFFFF"/>
              </a:buClr>
              <a:buSzPts val="3960"/>
              <a:buFont typeface="Helvetica Neue"/>
              <a:buChar char="-"/>
              <a:defRPr b="0" i="0" sz="4400" u="none" cap="none" strike="noStrike">
                <a:solidFill>
                  <a:srgbClr val="FFFFFF"/>
                </a:solidFill>
                <a:latin typeface="Helvetica Neue"/>
                <a:ea typeface="Helvetica Neue"/>
                <a:cs typeface="Helvetica Neue"/>
                <a:sym typeface="Helvetica Neue"/>
              </a:defRPr>
            </a:lvl3pPr>
            <a:lvl4pPr indent="-228600" lvl="3" marL="1828800" marR="0" rtl="0" algn="l">
              <a:lnSpc>
                <a:spcPct val="120000"/>
              </a:lnSpc>
              <a:spcBef>
                <a:spcPts val="600"/>
              </a:spcBef>
              <a:spcAft>
                <a:spcPts val="0"/>
              </a:spcAft>
              <a:buClr>
                <a:srgbClr val="FFFFFF"/>
              </a:buClr>
              <a:buSzPts val="1400"/>
              <a:buFont typeface="Arial"/>
              <a:buNone/>
              <a:defRPr b="0" i="0" sz="3600" u="none" cap="none" strike="noStrike">
                <a:solidFill>
                  <a:srgbClr val="FFFFFF"/>
                </a:solidFill>
                <a:latin typeface="Arial"/>
                <a:ea typeface="Arial"/>
                <a:cs typeface="Arial"/>
                <a:sym typeface="Arial"/>
              </a:defRPr>
            </a:lvl4pPr>
            <a:lvl5pPr indent="-228600" lvl="4" marL="2286000" marR="0" rtl="0" algn="l">
              <a:lnSpc>
                <a:spcPct val="120000"/>
              </a:lnSpc>
              <a:spcBef>
                <a:spcPts val="600"/>
              </a:spcBef>
              <a:spcAft>
                <a:spcPts val="0"/>
              </a:spcAft>
              <a:buClr>
                <a:srgbClr val="FFFFFF"/>
              </a:buClr>
              <a:buSzPts val="1400"/>
              <a:buFont typeface="Arial"/>
              <a:buNone/>
              <a:defRPr b="0" i="0" sz="3600" u="none" cap="none" strike="noStrike">
                <a:solidFill>
                  <a:srgbClr val="FFFFFF"/>
                </a:solidFill>
                <a:latin typeface="Arial"/>
                <a:ea typeface="Arial"/>
                <a:cs typeface="Arial"/>
                <a:sym typeface="Arial"/>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43" name="Google Shape;43;p8"/>
          <p:cNvSpPr txBox="1"/>
          <p:nvPr>
            <p:ph idx="12" type="sldNum"/>
          </p:nvPr>
        </p:nvSpPr>
        <p:spPr>
          <a:xfrm>
            <a:off x="22354692" y="14414500"/>
            <a:ext cx="422227" cy="431800"/>
          </a:xfrm>
          <a:prstGeom prst="rect">
            <a:avLst/>
          </a:prstGeom>
          <a:noFill/>
          <a:ln>
            <a:noFill/>
          </a:ln>
        </p:spPr>
        <p:txBody>
          <a:bodyPr anchorCtr="0" anchor="t" bIns="63500" lIns="63500" spcFirstLastPara="1" rIns="63500" wrap="square" tIns="63500">
            <a:noAutofit/>
          </a:bodyPr>
          <a:lstStyle>
            <a:lvl1pPr indent="0" lvl="0"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WWDC Bullet w/Sub">
  <p:cSld name="WWDC Bullet w/Sub">
    <p:spTree>
      <p:nvGrpSpPr>
        <p:cNvPr id="44" name="Shape 44"/>
        <p:cNvGrpSpPr/>
        <p:nvPr/>
      </p:nvGrpSpPr>
      <p:grpSpPr>
        <a:xfrm>
          <a:off x="0" y="0"/>
          <a:ext cx="0" cy="0"/>
          <a:chOff x="0" y="0"/>
          <a:chExt cx="0" cy="0"/>
        </a:xfrm>
      </p:grpSpPr>
      <p:sp>
        <p:nvSpPr>
          <p:cNvPr id="45" name="Google Shape;45;p9"/>
          <p:cNvSpPr txBox="1"/>
          <p:nvPr>
            <p:ph type="title"/>
          </p:nvPr>
        </p:nvSpPr>
        <p:spPr>
          <a:xfrm>
            <a:off x="1524000" y="762000"/>
            <a:ext cx="21336000" cy="1409700"/>
          </a:xfrm>
          <a:prstGeom prst="rect">
            <a:avLst/>
          </a:prstGeom>
          <a:noFill/>
          <a:ln>
            <a:noFill/>
          </a:ln>
        </p:spPr>
        <p:txBody>
          <a:bodyPr anchorCtr="0" anchor="t" bIns="91425" lIns="91425" spcFirstLastPara="1" rIns="91425" wrap="square" tIns="91425"/>
          <a:lstStyle>
            <a:lvl1pPr indent="0" lvl="0"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1pPr>
            <a:lvl2pPr indent="228600" lvl="1"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2pPr>
            <a:lvl3pPr indent="457200" lvl="2"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3pPr>
            <a:lvl4pPr indent="685800" lvl="3"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4pPr>
            <a:lvl5pPr indent="914400" lvl="4"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5pPr>
            <a:lvl6pPr indent="1143000" lvl="5"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6pPr>
            <a:lvl7pPr indent="1371600" lvl="6"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7pPr>
            <a:lvl8pPr indent="1600200" lvl="7"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8pPr>
            <a:lvl9pPr indent="1828800" lvl="8"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9pPr>
          </a:lstStyle>
          <a:p/>
        </p:txBody>
      </p:sp>
      <p:sp>
        <p:nvSpPr>
          <p:cNvPr id="46" name="Google Shape;46;p9"/>
          <p:cNvSpPr txBox="1"/>
          <p:nvPr>
            <p:ph idx="1" type="body"/>
          </p:nvPr>
        </p:nvSpPr>
        <p:spPr>
          <a:xfrm>
            <a:off x="1524000" y="2209800"/>
            <a:ext cx="21336000" cy="1193800"/>
          </a:xfrm>
          <a:prstGeom prst="rect">
            <a:avLst/>
          </a:prstGeom>
          <a:noFill/>
          <a:ln>
            <a:noFill/>
          </a:ln>
        </p:spPr>
        <p:txBody>
          <a:bodyPr anchorCtr="0" anchor="t" bIns="91425" lIns="91425" spcFirstLastPara="1" rIns="91425" wrap="square" tIns="91425"/>
          <a:lstStyle>
            <a:lvl1pPr indent="-228600" lvl="0" marL="457200" marR="0" rtl="0" algn="l">
              <a:lnSpc>
                <a:spcPct val="100000"/>
              </a:lnSpc>
              <a:spcBef>
                <a:spcPts val="0"/>
              </a:spcBef>
              <a:spcAft>
                <a:spcPts val="0"/>
              </a:spcAft>
              <a:buClr>
                <a:srgbClr val="8E8E93"/>
              </a:buClr>
              <a:buSzPts val="1400"/>
              <a:buFont typeface="Helvetica Neue"/>
              <a:buNone/>
              <a:defRPr b="0" i="0" sz="7200" u="none" cap="none" strike="noStrike">
                <a:solidFill>
                  <a:srgbClr val="8E8E93"/>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20000"/>
              </a:lnSpc>
              <a:spcBef>
                <a:spcPts val="3600"/>
              </a:spcBef>
              <a:spcAft>
                <a:spcPts val="0"/>
              </a:spcAft>
              <a:buClr>
                <a:srgbClr val="FFFFFF"/>
              </a:buClr>
              <a:buSzPts val="1400"/>
              <a:buFont typeface="Helvetica Neue"/>
              <a:buNone/>
              <a:defRPr b="0" i="0" sz="4600" u="sng" cap="none" strike="noStrike">
                <a:solidFill>
                  <a:srgbClr val="FFFFFF"/>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47" name="Google Shape;47;p9"/>
          <p:cNvSpPr txBox="1"/>
          <p:nvPr>
            <p:ph idx="2" type="body"/>
          </p:nvPr>
        </p:nvSpPr>
        <p:spPr>
          <a:xfrm>
            <a:off x="1524000" y="4419600"/>
            <a:ext cx="21336000" cy="8890000"/>
          </a:xfrm>
          <a:prstGeom prst="rect">
            <a:avLst/>
          </a:prstGeom>
          <a:noFill/>
          <a:ln>
            <a:noFill/>
          </a:ln>
        </p:spPr>
        <p:txBody>
          <a:bodyPr anchorCtr="0" anchor="t" bIns="91425" lIns="91425" spcFirstLastPara="1" rIns="91425" wrap="square" tIns="91425"/>
          <a:lstStyle>
            <a:lvl1pPr indent="-228600" lvl="0" marL="457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1pPr>
            <a:lvl2pPr indent="-491490" lvl="1" marL="914400" marR="0" rtl="0" algn="l">
              <a:lnSpc>
                <a:spcPct val="120000"/>
              </a:lnSpc>
              <a:spcBef>
                <a:spcPts val="1800"/>
              </a:spcBef>
              <a:spcAft>
                <a:spcPts val="0"/>
              </a:spcAft>
              <a:buClr>
                <a:srgbClr val="FFFFFF"/>
              </a:buClr>
              <a:buSzPts val="4140"/>
              <a:buFont typeface="Helvetica Neue"/>
              <a:buChar char="•"/>
              <a:defRPr b="0" i="0" sz="4600" u="none" cap="none" strike="noStrike">
                <a:solidFill>
                  <a:srgbClr val="FFFFFF"/>
                </a:solidFill>
                <a:latin typeface="Helvetica Neue"/>
                <a:ea typeface="Helvetica Neue"/>
                <a:cs typeface="Helvetica Neue"/>
                <a:sym typeface="Helvetica Neue"/>
              </a:defRPr>
            </a:lvl2pPr>
            <a:lvl3pPr indent="-480060" lvl="2" marL="1371600" marR="0" rtl="0" algn="l">
              <a:lnSpc>
                <a:spcPct val="120000"/>
              </a:lnSpc>
              <a:spcBef>
                <a:spcPts val="1800"/>
              </a:spcBef>
              <a:spcAft>
                <a:spcPts val="0"/>
              </a:spcAft>
              <a:buClr>
                <a:srgbClr val="FFFFFF"/>
              </a:buClr>
              <a:buSzPts val="3960"/>
              <a:buFont typeface="Helvetica Neue"/>
              <a:buChar char="-"/>
              <a:defRPr b="0" i="0" sz="4400" u="none" cap="none" strike="noStrike">
                <a:solidFill>
                  <a:srgbClr val="FFFFFF"/>
                </a:solidFill>
                <a:latin typeface="Helvetica Neue"/>
                <a:ea typeface="Helvetica Neue"/>
                <a:cs typeface="Helvetica Neue"/>
                <a:sym typeface="Helvetica Neue"/>
              </a:defRPr>
            </a:lvl3pPr>
            <a:lvl4pPr indent="-228600" lvl="3" marL="1828800" marR="0" rtl="0" algn="l">
              <a:lnSpc>
                <a:spcPct val="120000"/>
              </a:lnSpc>
              <a:spcBef>
                <a:spcPts val="600"/>
              </a:spcBef>
              <a:spcAft>
                <a:spcPts val="0"/>
              </a:spcAft>
              <a:buClr>
                <a:srgbClr val="FFFFFF"/>
              </a:buClr>
              <a:buSzPts val="1400"/>
              <a:buFont typeface="Arial"/>
              <a:buNone/>
              <a:defRPr b="0" i="0" sz="3600" u="none" cap="none" strike="noStrike">
                <a:solidFill>
                  <a:srgbClr val="FFFFFF"/>
                </a:solidFill>
                <a:latin typeface="Arial"/>
                <a:ea typeface="Arial"/>
                <a:cs typeface="Arial"/>
                <a:sym typeface="Arial"/>
              </a:defRPr>
            </a:lvl4pPr>
            <a:lvl5pPr indent="-228600" lvl="4" marL="2286000" marR="0" rtl="0" algn="l">
              <a:lnSpc>
                <a:spcPct val="120000"/>
              </a:lnSpc>
              <a:spcBef>
                <a:spcPts val="600"/>
              </a:spcBef>
              <a:spcAft>
                <a:spcPts val="0"/>
              </a:spcAft>
              <a:buClr>
                <a:srgbClr val="FFFFFF"/>
              </a:buClr>
              <a:buSzPts val="1400"/>
              <a:buFont typeface="Arial"/>
              <a:buNone/>
              <a:defRPr b="0" i="0" sz="3600" u="none" cap="none" strike="noStrike">
                <a:solidFill>
                  <a:srgbClr val="FFFFFF"/>
                </a:solidFill>
                <a:latin typeface="Arial"/>
                <a:ea typeface="Arial"/>
                <a:cs typeface="Arial"/>
                <a:sym typeface="Arial"/>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48" name="Google Shape;48;p9"/>
          <p:cNvSpPr txBox="1"/>
          <p:nvPr>
            <p:ph idx="12" type="sldNum"/>
          </p:nvPr>
        </p:nvSpPr>
        <p:spPr>
          <a:xfrm>
            <a:off x="22354692" y="14414500"/>
            <a:ext cx="422227" cy="431800"/>
          </a:xfrm>
          <a:prstGeom prst="rect">
            <a:avLst/>
          </a:prstGeom>
          <a:noFill/>
          <a:ln>
            <a:noFill/>
          </a:ln>
        </p:spPr>
        <p:txBody>
          <a:bodyPr anchorCtr="0" anchor="t" bIns="63500" lIns="63500" spcFirstLastPara="1" rIns="63500" wrap="square" tIns="63500">
            <a:noAutofit/>
          </a:bodyPr>
          <a:lstStyle>
            <a:lvl1pPr indent="0" lvl="0"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WWDC Bullet + Graphic">
  <p:cSld name="WWDC Bullet + Graphic">
    <p:spTree>
      <p:nvGrpSpPr>
        <p:cNvPr id="49" name="Shape 49"/>
        <p:cNvGrpSpPr/>
        <p:nvPr/>
      </p:nvGrpSpPr>
      <p:grpSpPr>
        <a:xfrm>
          <a:off x="0" y="0"/>
          <a:ext cx="0" cy="0"/>
          <a:chOff x="0" y="0"/>
          <a:chExt cx="0" cy="0"/>
        </a:xfrm>
      </p:grpSpPr>
      <p:sp>
        <p:nvSpPr>
          <p:cNvPr id="50" name="Google Shape;50;p10"/>
          <p:cNvSpPr txBox="1"/>
          <p:nvPr>
            <p:ph type="title"/>
          </p:nvPr>
        </p:nvSpPr>
        <p:spPr>
          <a:xfrm>
            <a:off x="1524000" y="762000"/>
            <a:ext cx="21336000" cy="1409700"/>
          </a:xfrm>
          <a:prstGeom prst="rect">
            <a:avLst/>
          </a:prstGeom>
          <a:noFill/>
          <a:ln>
            <a:noFill/>
          </a:ln>
        </p:spPr>
        <p:txBody>
          <a:bodyPr anchorCtr="0" anchor="t" bIns="91425" lIns="91425" spcFirstLastPara="1" rIns="91425" wrap="square" tIns="91425"/>
          <a:lstStyle>
            <a:lvl1pPr indent="0" lvl="0"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1pPr>
            <a:lvl2pPr indent="228600" lvl="1"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2pPr>
            <a:lvl3pPr indent="457200" lvl="2"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3pPr>
            <a:lvl4pPr indent="685800" lvl="3"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4pPr>
            <a:lvl5pPr indent="914400" lvl="4"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5pPr>
            <a:lvl6pPr indent="1143000" lvl="5"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6pPr>
            <a:lvl7pPr indent="1371600" lvl="6"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7pPr>
            <a:lvl8pPr indent="1600200" lvl="7"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8pPr>
            <a:lvl9pPr indent="1828800" lvl="8"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9pPr>
          </a:lstStyle>
          <a:p/>
        </p:txBody>
      </p:sp>
      <p:sp>
        <p:nvSpPr>
          <p:cNvPr id="51" name="Google Shape;51;p10"/>
          <p:cNvSpPr txBox="1"/>
          <p:nvPr>
            <p:ph idx="1" type="body"/>
          </p:nvPr>
        </p:nvSpPr>
        <p:spPr>
          <a:xfrm>
            <a:off x="1524000" y="4419600"/>
            <a:ext cx="10668000" cy="8890000"/>
          </a:xfrm>
          <a:prstGeom prst="rect">
            <a:avLst/>
          </a:prstGeom>
          <a:noFill/>
          <a:ln>
            <a:noFill/>
          </a:ln>
        </p:spPr>
        <p:txBody>
          <a:bodyPr anchorCtr="0" anchor="t" bIns="91425" lIns="91425" spcFirstLastPara="1" rIns="91425" wrap="square" tIns="91425"/>
          <a:lstStyle>
            <a:lvl1pPr indent="-228600" lvl="0" marL="457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1pPr>
            <a:lvl2pPr indent="-491490" lvl="1" marL="914400" marR="0" rtl="0" algn="l">
              <a:lnSpc>
                <a:spcPct val="120000"/>
              </a:lnSpc>
              <a:spcBef>
                <a:spcPts val="1800"/>
              </a:spcBef>
              <a:spcAft>
                <a:spcPts val="0"/>
              </a:spcAft>
              <a:buClr>
                <a:srgbClr val="FFFFFF"/>
              </a:buClr>
              <a:buSzPts val="4140"/>
              <a:buFont typeface="Helvetica Neue"/>
              <a:buChar char="•"/>
              <a:defRPr b="0" i="0" sz="4600" u="none" cap="none" strike="noStrike">
                <a:solidFill>
                  <a:srgbClr val="FFFFFF"/>
                </a:solidFill>
                <a:latin typeface="Helvetica Neue"/>
                <a:ea typeface="Helvetica Neue"/>
                <a:cs typeface="Helvetica Neue"/>
                <a:sym typeface="Helvetica Neue"/>
              </a:defRPr>
            </a:lvl2pPr>
            <a:lvl3pPr indent="-480060" lvl="2" marL="1371600" marR="0" rtl="0" algn="l">
              <a:lnSpc>
                <a:spcPct val="120000"/>
              </a:lnSpc>
              <a:spcBef>
                <a:spcPts val="1800"/>
              </a:spcBef>
              <a:spcAft>
                <a:spcPts val="0"/>
              </a:spcAft>
              <a:buClr>
                <a:srgbClr val="FFFFFF"/>
              </a:buClr>
              <a:buSzPts val="3960"/>
              <a:buFont typeface="Helvetica Neue"/>
              <a:buChar char="-"/>
              <a:defRPr b="0" i="0" sz="4400" u="none" cap="none" strike="noStrike">
                <a:solidFill>
                  <a:srgbClr val="FFFFFF"/>
                </a:solidFill>
                <a:latin typeface="Helvetica Neue"/>
                <a:ea typeface="Helvetica Neue"/>
                <a:cs typeface="Helvetica Neue"/>
                <a:sym typeface="Helvetica Neue"/>
              </a:defRPr>
            </a:lvl3pPr>
            <a:lvl4pPr indent="-228600" lvl="3" marL="1828800" marR="0" rtl="0" algn="l">
              <a:lnSpc>
                <a:spcPct val="120000"/>
              </a:lnSpc>
              <a:spcBef>
                <a:spcPts val="600"/>
              </a:spcBef>
              <a:spcAft>
                <a:spcPts val="0"/>
              </a:spcAft>
              <a:buClr>
                <a:srgbClr val="FFFFFF"/>
              </a:buClr>
              <a:buSzPts val="1400"/>
              <a:buFont typeface="Arial"/>
              <a:buNone/>
              <a:defRPr b="0" i="0" sz="3600" u="none" cap="none" strike="noStrike">
                <a:solidFill>
                  <a:srgbClr val="FFFFFF"/>
                </a:solidFill>
                <a:latin typeface="Arial"/>
                <a:ea typeface="Arial"/>
                <a:cs typeface="Arial"/>
                <a:sym typeface="Arial"/>
              </a:defRPr>
            </a:lvl4pPr>
            <a:lvl5pPr indent="-228600" lvl="4" marL="2286000" marR="0" rtl="0" algn="l">
              <a:lnSpc>
                <a:spcPct val="120000"/>
              </a:lnSpc>
              <a:spcBef>
                <a:spcPts val="600"/>
              </a:spcBef>
              <a:spcAft>
                <a:spcPts val="0"/>
              </a:spcAft>
              <a:buClr>
                <a:srgbClr val="FFFFFF"/>
              </a:buClr>
              <a:buSzPts val="1400"/>
              <a:buFont typeface="Arial"/>
              <a:buNone/>
              <a:defRPr b="0" i="0" sz="3600" u="none" cap="none" strike="noStrike">
                <a:solidFill>
                  <a:srgbClr val="FFFFFF"/>
                </a:solidFill>
                <a:latin typeface="Arial"/>
                <a:ea typeface="Arial"/>
                <a:cs typeface="Arial"/>
                <a:sym typeface="Arial"/>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52" name="Google Shape;52;p10"/>
          <p:cNvSpPr txBox="1"/>
          <p:nvPr>
            <p:ph idx="12" type="sldNum"/>
          </p:nvPr>
        </p:nvSpPr>
        <p:spPr>
          <a:xfrm>
            <a:off x="22354692" y="14414500"/>
            <a:ext cx="422227" cy="431800"/>
          </a:xfrm>
          <a:prstGeom prst="rect">
            <a:avLst/>
          </a:prstGeom>
          <a:noFill/>
          <a:ln>
            <a:noFill/>
          </a:ln>
        </p:spPr>
        <p:txBody>
          <a:bodyPr anchorCtr="0" anchor="t" bIns="63500" lIns="63500" spcFirstLastPara="1" rIns="63500" wrap="square" tIns="63500">
            <a:noAutofit/>
          </a:bodyPr>
          <a:lstStyle>
            <a:lvl1pPr indent="0" lvl="0"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524000" y="762000"/>
            <a:ext cx="21336000" cy="1409700"/>
          </a:xfrm>
          <a:prstGeom prst="rect">
            <a:avLst/>
          </a:prstGeom>
          <a:noFill/>
          <a:ln>
            <a:noFill/>
          </a:ln>
        </p:spPr>
        <p:txBody>
          <a:bodyPr anchorCtr="0" anchor="t" bIns="91425" lIns="91425" spcFirstLastPara="1" rIns="91425" wrap="square" tIns="91425"/>
          <a:lstStyle>
            <a:lvl1pPr indent="0" lvl="0"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1pPr>
            <a:lvl2pPr indent="228600" lvl="1"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2pPr>
            <a:lvl3pPr indent="457200" lvl="2"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3pPr>
            <a:lvl4pPr indent="685800" lvl="3"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4pPr>
            <a:lvl5pPr indent="914400" lvl="4"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5pPr>
            <a:lvl6pPr indent="1143000" lvl="5"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6pPr>
            <a:lvl7pPr indent="1371600" lvl="6"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7pPr>
            <a:lvl8pPr indent="1600200" lvl="7"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8pPr>
            <a:lvl9pPr indent="1828800" lvl="8" marL="0" marR="0" rtl="0" algn="l">
              <a:lnSpc>
                <a:spcPct val="120833"/>
              </a:lnSpc>
              <a:spcBef>
                <a:spcPts val="200"/>
              </a:spcBef>
              <a:spcAft>
                <a:spcPts val="0"/>
              </a:spcAft>
              <a:buClr>
                <a:srgbClr val="FFFFFF"/>
              </a:buClr>
              <a:buSzPts val="1400"/>
              <a:buFont typeface="Helvetica Neue"/>
              <a:buNone/>
              <a:defRPr b="0" i="0" sz="9600" u="none" cap="none" strike="noStrike">
                <a:solidFill>
                  <a:srgbClr val="FFFFFF"/>
                </a:solidFill>
                <a:latin typeface="Helvetica Neue"/>
                <a:ea typeface="Helvetica Neue"/>
                <a:cs typeface="Helvetica Neue"/>
                <a:sym typeface="Helvetica Neue"/>
              </a:defRPr>
            </a:lvl9pPr>
          </a:lstStyle>
          <a:p/>
        </p:txBody>
      </p:sp>
      <p:sp>
        <p:nvSpPr>
          <p:cNvPr id="7" name="Google Shape;7;p1"/>
          <p:cNvSpPr txBox="1"/>
          <p:nvPr>
            <p:ph idx="1" type="body"/>
          </p:nvPr>
        </p:nvSpPr>
        <p:spPr>
          <a:xfrm>
            <a:off x="1524000" y="4419600"/>
            <a:ext cx="21336000" cy="10058400"/>
          </a:xfrm>
          <a:prstGeom prst="rect">
            <a:avLst/>
          </a:prstGeom>
          <a:noFill/>
          <a:ln>
            <a:noFill/>
          </a:ln>
        </p:spPr>
        <p:txBody>
          <a:bodyPr anchorCtr="0" anchor="t" bIns="91425" lIns="91425" spcFirstLastPara="1" rIns="91425" wrap="square" tIns="91425"/>
          <a:lstStyle>
            <a:lvl1pPr indent="-228600" lvl="0" marL="457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1pPr>
            <a:lvl2pPr indent="-228600" lvl="1" marL="9144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2pPr>
            <a:lvl3pPr indent="-228600" lvl="2" marL="1371600" marR="0" rtl="0" algn="l">
              <a:lnSpc>
                <a:spcPct val="120000"/>
              </a:lnSpc>
              <a:spcBef>
                <a:spcPts val="3600"/>
              </a:spcBef>
              <a:spcAft>
                <a:spcPts val="0"/>
              </a:spcAft>
              <a:buClr>
                <a:srgbClr val="FFFFFF"/>
              </a:buClr>
              <a:buSzPts val="1400"/>
              <a:buFont typeface="Helvetica Neue"/>
              <a:buNone/>
              <a:defRPr b="0" i="0" sz="4600" u="sng" cap="none" strike="noStrike">
                <a:solidFill>
                  <a:srgbClr val="FFFFFF"/>
                </a:solidFill>
                <a:latin typeface="Helvetica Neue"/>
                <a:ea typeface="Helvetica Neue"/>
                <a:cs typeface="Helvetica Neue"/>
                <a:sym typeface="Helvetica Neue"/>
              </a:defRPr>
            </a:lvl3pPr>
            <a:lvl4pPr indent="-228600" lvl="3" marL="18288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4pPr>
            <a:lvl5pPr indent="-228600" lvl="4" marL="2286000" marR="0" rtl="0" algn="l">
              <a:lnSpc>
                <a:spcPct val="110000"/>
              </a:lnSpc>
              <a:spcBef>
                <a:spcPts val="600"/>
              </a:spcBef>
              <a:spcAft>
                <a:spcPts val="0"/>
              </a:spcAft>
              <a:buClr>
                <a:srgbClr val="8E8E93"/>
              </a:buClr>
              <a:buSzPts val="1400"/>
              <a:buFont typeface="Helvetica Neue"/>
              <a:buNone/>
              <a:defRPr b="0" i="0" sz="4600" u="none" cap="none" strike="noStrike">
                <a:solidFill>
                  <a:srgbClr val="8E8E93"/>
                </a:solidFill>
                <a:latin typeface="Helvetica Neue"/>
                <a:ea typeface="Helvetica Neue"/>
                <a:cs typeface="Helvetica Neue"/>
                <a:sym typeface="Helvetica Neue"/>
              </a:defRPr>
            </a:lvl5pPr>
            <a:lvl6pPr indent="-228600" lvl="5" marL="27432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6pPr>
            <a:lvl7pPr indent="-228600" lvl="6" marL="32004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7pPr>
            <a:lvl8pPr indent="-228600" lvl="7" marL="36576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8pPr>
            <a:lvl9pPr indent="-228600" lvl="8" marL="4114800" marR="0" rtl="0" algn="l">
              <a:lnSpc>
                <a:spcPct val="120000"/>
              </a:lnSpc>
              <a:spcBef>
                <a:spcPts val="1800"/>
              </a:spcBef>
              <a:spcAft>
                <a:spcPts val="0"/>
              </a:spcAft>
              <a:buClr>
                <a:srgbClr val="FFFFFF"/>
              </a:buClr>
              <a:buSzPts val="1400"/>
              <a:buFont typeface="Helvetica Neue"/>
              <a:buNone/>
              <a:defRPr b="0" i="0" sz="4800" u="none" cap="none" strike="noStrike">
                <a:solidFill>
                  <a:srgbClr val="FFFFFF"/>
                </a:solidFill>
                <a:latin typeface="Helvetica Neue"/>
                <a:ea typeface="Helvetica Neue"/>
                <a:cs typeface="Helvetica Neue"/>
                <a:sym typeface="Helvetica Neue"/>
              </a:defRPr>
            </a:lvl9pPr>
          </a:lstStyle>
          <a:p/>
        </p:txBody>
      </p:sp>
      <p:sp>
        <p:nvSpPr>
          <p:cNvPr id="8" name="Google Shape;8;p1"/>
          <p:cNvSpPr txBox="1"/>
          <p:nvPr>
            <p:ph idx="12" type="sldNum"/>
          </p:nvPr>
        </p:nvSpPr>
        <p:spPr>
          <a:xfrm>
            <a:off x="22354692" y="14414500"/>
            <a:ext cx="422227" cy="431800"/>
          </a:xfrm>
          <a:prstGeom prst="rect">
            <a:avLst/>
          </a:prstGeom>
          <a:noFill/>
          <a:ln>
            <a:noFill/>
          </a:ln>
        </p:spPr>
        <p:txBody>
          <a:bodyPr anchorCtr="0" anchor="t" bIns="63500" lIns="63500" spcFirstLastPara="1" rIns="63500" wrap="square" tIns="63500">
            <a:noAutofit/>
          </a:bodyPr>
          <a:lstStyle>
            <a:lvl1pPr indent="0" lvl="0"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A6B0C0"/>
              </a:buClr>
              <a:buFont typeface="Helvetica Neue"/>
              <a:buNone/>
              <a:defRPr b="0" i="0" sz="2000" u="none" cap="none" strike="noStrike">
                <a:solidFill>
                  <a:srgbClr val="A6B0C0"/>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www.youtube.com/watch?v=WXHM_i-fgGo" TargetMode="External"/><Relationship Id="rId4"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9.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9.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9.pn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06B9BA"/>
            </a:gs>
            <a:gs pos="100000">
              <a:srgbClr val="23F4BD"/>
            </a:gs>
          </a:gsLst>
          <a:lin ang="18384114" scaled="0"/>
        </a:gradFill>
      </p:bgPr>
    </p:bg>
    <p:spTree>
      <p:nvGrpSpPr>
        <p:cNvPr id="134" name="Shape 134"/>
        <p:cNvGrpSpPr/>
        <p:nvPr/>
      </p:nvGrpSpPr>
      <p:grpSpPr>
        <a:xfrm>
          <a:off x="0" y="0"/>
          <a:ext cx="0" cy="0"/>
          <a:chOff x="0" y="0"/>
          <a:chExt cx="0" cy="0"/>
        </a:xfrm>
      </p:grpSpPr>
      <p:sp>
        <p:nvSpPr>
          <p:cNvPr id="135" name="Google Shape;135;p30"/>
          <p:cNvSpPr/>
          <p:nvPr/>
        </p:nvSpPr>
        <p:spPr>
          <a:xfrm>
            <a:off x="4597802" y="7941700"/>
            <a:ext cx="15188400" cy="1397100"/>
          </a:xfrm>
          <a:prstGeom prst="rect">
            <a:avLst/>
          </a:prstGeom>
          <a:noFill/>
          <a:ln>
            <a:noFill/>
          </a:ln>
        </p:spPr>
        <p:txBody>
          <a:bodyPr anchorCtr="0" anchor="ctr" bIns="101600" lIns="101600" spcFirstLastPara="1" rIns="101600" wrap="square" tIns="101600">
            <a:noAutofit/>
          </a:bodyPr>
          <a:lstStyle/>
          <a:p>
            <a:pPr indent="0" lvl="0" marL="0" marR="0" rtl="0" algn="ctr">
              <a:lnSpc>
                <a:spcPct val="100000"/>
              </a:lnSpc>
              <a:spcBef>
                <a:spcPts val="0"/>
              </a:spcBef>
              <a:spcAft>
                <a:spcPts val="0"/>
              </a:spcAft>
              <a:buClr>
                <a:srgbClr val="FFFFFF"/>
              </a:buClr>
              <a:buFont typeface="Lato"/>
              <a:buNone/>
            </a:pPr>
            <a:r>
              <a:rPr lang="en-US" sz="7800">
                <a:solidFill>
                  <a:srgbClr val="FFFFFF"/>
                </a:solidFill>
                <a:latin typeface="Lato"/>
                <a:ea typeface="Lato"/>
                <a:cs typeface="Lato"/>
                <a:sym typeface="Lato"/>
              </a:rPr>
              <a:t>CS+Social Good </a:t>
            </a:r>
            <a:endParaRPr/>
          </a:p>
        </p:txBody>
      </p:sp>
      <p:sp>
        <p:nvSpPr>
          <p:cNvPr id="136" name="Google Shape;136;p30"/>
          <p:cNvSpPr/>
          <p:nvPr/>
        </p:nvSpPr>
        <p:spPr>
          <a:xfrm>
            <a:off x="4597802" y="11563100"/>
            <a:ext cx="15188400" cy="1397100"/>
          </a:xfrm>
          <a:prstGeom prst="rect">
            <a:avLst/>
          </a:prstGeom>
          <a:noFill/>
          <a:ln>
            <a:noFill/>
          </a:ln>
        </p:spPr>
        <p:txBody>
          <a:bodyPr anchorCtr="0" anchor="ctr" bIns="101600" lIns="101600" spcFirstLastPara="1" rIns="101600" wrap="square" tIns="101600">
            <a:noAutofit/>
          </a:bodyPr>
          <a:lstStyle/>
          <a:p>
            <a:pPr indent="0" lvl="0" marL="0" marR="0" rtl="0" algn="ctr">
              <a:lnSpc>
                <a:spcPct val="100000"/>
              </a:lnSpc>
              <a:spcBef>
                <a:spcPts val="0"/>
              </a:spcBef>
              <a:spcAft>
                <a:spcPts val="0"/>
              </a:spcAft>
              <a:buClr>
                <a:srgbClr val="FFFFFF"/>
              </a:buClr>
              <a:buFont typeface="Lato"/>
              <a:buNone/>
            </a:pPr>
            <a:r>
              <a:t/>
            </a:r>
            <a:endParaRPr i="1" sz="6000">
              <a:solidFill>
                <a:srgbClr val="FFFFFF"/>
              </a:solidFill>
              <a:latin typeface="Lato"/>
              <a:ea typeface="Lato"/>
              <a:cs typeface="Lato"/>
              <a:sym typeface="Lato"/>
            </a:endParaRPr>
          </a:p>
        </p:txBody>
      </p:sp>
      <p:pic>
        <p:nvPicPr>
          <p:cNvPr id="137" name="Google Shape;137;p30"/>
          <p:cNvPicPr preferRelativeResize="0"/>
          <p:nvPr/>
        </p:nvPicPr>
        <p:blipFill rotWithShape="1">
          <a:blip r:embed="rId3">
            <a:alphaModFix/>
          </a:blip>
          <a:srcRect b="27394" l="0" r="0" t="0"/>
          <a:stretch/>
        </p:blipFill>
        <p:spPr>
          <a:xfrm>
            <a:off x="7073850" y="2881552"/>
            <a:ext cx="10236300" cy="4167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pic>
        <p:nvPicPr>
          <p:cNvPr descr="The goals of AI is to create a machine which can mimic a human mind and to do that it needs learning capabilities. But how does machine learning work? Read the article on AndroidAuthority.com: http://goo.gl/1tjJZb&#10;&#10;&#10;Talk about Android in our forums: http://www.androidauthority.com/community&#10;&#10;Subscribe to our YouTube channel: http://www.youtube.com/subscription_center?add_user=androidauthority&#10;----------------------------------------------------&#10;Stay connected to Android Authority:&#10;- http://www.androidauthority.com&#10;- http://google.com/+androidauthority&#10;- http://facebook.com/androidauthority/&#10;- http://twitter.com/androidauth/&#10;- http://instagram.com/androidauthority/&#10;&#10;Follow the Team:&#10;Josh Vergara: https://plus.google.com/+JoshuaVergara&#10;Joe Hindy: https://plus.google.com/+JosephHindy&#10;Lanh Nguyen: https://plus.google.com/+LanhNguyenFilms&#10;Jayce Broda: https://plus.google.com/+JayceBroda&#10;Gary Sims: https://plus.google.com/+GarySims&#10;Ash Tailor: https://plus.google.com/+AshTailor" id="199" name="Google Shape;199;p39" title="What is machine learning?">
            <a:hlinkClick r:id="rId3"/>
          </p:cNvPr>
          <p:cNvPicPr preferRelativeResize="0"/>
          <p:nvPr/>
        </p:nvPicPr>
        <p:blipFill>
          <a:blip r:embed="rId4">
            <a:alphaModFix/>
          </a:blip>
          <a:stretch>
            <a:fillRect/>
          </a:stretch>
        </p:blipFill>
        <p:spPr>
          <a:xfrm>
            <a:off x="2133600" y="76200"/>
            <a:ext cx="20116800" cy="150876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pic>
        <p:nvPicPr>
          <p:cNvPr id="204" name="Google Shape;204;p40"/>
          <p:cNvPicPr preferRelativeResize="0"/>
          <p:nvPr/>
        </p:nvPicPr>
        <p:blipFill rotWithShape="1">
          <a:blip r:embed="rId3">
            <a:alphaModFix/>
          </a:blip>
          <a:srcRect b="0" l="0" r="0" t="0"/>
          <a:stretch/>
        </p:blipFill>
        <p:spPr>
          <a:xfrm>
            <a:off x="1304144" y="1126676"/>
            <a:ext cx="3145200" cy="1620600"/>
          </a:xfrm>
          <a:prstGeom prst="rect">
            <a:avLst/>
          </a:prstGeom>
          <a:noFill/>
          <a:ln>
            <a:noFill/>
          </a:ln>
        </p:spPr>
      </p:pic>
      <p:sp>
        <p:nvSpPr>
          <p:cNvPr id="205" name="Google Shape;205;p40"/>
          <p:cNvSpPr txBox="1"/>
          <p:nvPr>
            <p:ph type="title"/>
          </p:nvPr>
        </p:nvSpPr>
        <p:spPr>
          <a:xfrm>
            <a:off x="5213795" y="793825"/>
            <a:ext cx="15971700" cy="2286300"/>
          </a:xfrm>
          <a:prstGeom prst="rect">
            <a:avLst/>
          </a:prstGeom>
          <a:noFill/>
          <a:ln>
            <a:noFill/>
          </a:ln>
        </p:spPr>
        <p:txBody>
          <a:bodyPr anchorCtr="0" anchor="ctr" bIns="243775" lIns="243775" spcFirstLastPara="1" rIns="243775" wrap="square" tIns="243775">
            <a:noAutofit/>
          </a:bodyPr>
          <a:lstStyle/>
          <a:p>
            <a:pPr indent="0" lvl="0" marL="0" marR="0" rtl="0" algn="l">
              <a:lnSpc>
                <a:spcPct val="100000"/>
              </a:lnSpc>
              <a:spcBef>
                <a:spcPts val="0"/>
              </a:spcBef>
              <a:spcAft>
                <a:spcPts val="0"/>
              </a:spcAft>
              <a:buClr>
                <a:srgbClr val="778A8B"/>
              </a:buClr>
              <a:buFont typeface="Lato"/>
              <a:buNone/>
            </a:pPr>
            <a:r>
              <a:rPr lang="en-US">
                <a:solidFill>
                  <a:srgbClr val="778A8B"/>
                </a:solidFill>
                <a:latin typeface="Lato"/>
                <a:ea typeface="Lato"/>
                <a:cs typeface="Lato"/>
                <a:sym typeface="Lato"/>
              </a:rPr>
              <a:t>Types of Supervised Learning</a:t>
            </a:r>
            <a:endParaRPr/>
          </a:p>
        </p:txBody>
      </p:sp>
      <p:sp>
        <p:nvSpPr>
          <p:cNvPr id="206" name="Google Shape;206;p40"/>
          <p:cNvSpPr/>
          <p:nvPr/>
        </p:nvSpPr>
        <p:spPr>
          <a:xfrm>
            <a:off x="1129800" y="3497350"/>
            <a:ext cx="14599500" cy="7753800"/>
          </a:xfrm>
          <a:prstGeom prst="rect">
            <a:avLst/>
          </a:prstGeom>
          <a:noFill/>
          <a:ln>
            <a:noFill/>
          </a:ln>
        </p:spPr>
        <p:txBody>
          <a:bodyPr anchorCtr="0" anchor="t" bIns="91400" lIns="91400" spcFirstLastPara="1" rIns="91400" wrap="square" tIns="91400">
            <a:noAutofit/>
          </a:bodyPr>
          <a:lstStyle/>
          <a:p>
            <a:pPr indent="-609600" lvl="0" marL="1371600" marR="0" rtl="0" algn="l">
              <a:lnSpc>
                <a:spcPct val="115000"/>
              </a:lnSpc>
              <a:spcBef>
                <a:spcPts val="0"/>
              </a:spcBef>
              <a:spcAft>
                <a:spcPts val="0"/>
              </a:spcAft>
              <a:buClr>
                <a:srgbClr val="586E75"/>
              </a:buClr>
              <a:buSzPts val="6000"/>
              <a:buFont typeface="Lato"/>
              <a:buChar char="●"/>
            </a:pPr>
            <a:r>
              <a:rPr b="1" lang="en-US" sz="6000">
                <a:solidFill>
                  <a:srgbClr val="586E75"/>
                </a:solidFill>
                <a:latin typeface="Lato"/>
                <a:ea typeface="Lato"/>
                <a:cs typeface="Lato"/>
                <a:sym typeface="Lato"/>
              </a:rPr>
              <a:t>Classification</a:t>
            </a:r>
            <a:r>
              <a:rPr lang="en-US" sz="6000">
                <a:solidFill>
                  <a:srgbClr val="586E75"/>
                </a:solidFill>
                <a:latin typeface="Lato"/>
                <a:ea typeface="Lato"/>
                <a:cs typeface="Lato"/>
                <a:sym typeface="Lato"/>
              </a:rPr>
              <a:t> </a:t>
            </a:r>
            <a:endParaRPr sz="6000">
              <a:solidFill>
                <a:srgbClr val="586E75"/>
              </a:solidFill>
              <a:latin typeface="Lato"/>
              <a:ea typeface="Lato"/>
              <a:cs typeface="Lato"/>
              <a:sym typeface="Lato"/>
            </a:endParaRPr>
          </a:p>
          <a:p>
            <a:pPr indent="-609600" lvl="1"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One of several categories</a:t>
            </a:r>
            <a:endParaRPr sz="6000">
              <a:solidFill>
                <a:srgbClr val="586E75"/>
              </a:solidFill>
              <a:latin typeface="Lato"/>
              <a:ea typeface="Lato"/>
              <a:cs typeface="Lato"/>
              <a:sym typeface="Lato"/>
            </a:endParaRPr>
          </a:p>
          <a:p>
            <a:pPr indent="-609600" lvl="1"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Spam or not</a:t>
            </a:r>
            <a:endParaRPr sz="6000">
              <a:solidFill>
                <a:srgbClr val="586E75"/>
              </a:solidFill>
              <a:latin typeface="Lato"/>
              <a:ea typeface="Lato"/>
              <a:cs typeface="Lato"/>
              <a:sym typeface="Lato"/>
            </a:endParaRPr>
          </a:p>
          <a:p>
            <a:pPr indent="-609600" lvl="1"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Tumor or not</a:t>
            </a:r>
            <a:endParaRPr sz="6000">
              <a:solidFill>
                <a:srgbClr val="586E75"/>
              </a:solidFill>
              <a:latin typeface="Lato"/>
              <a:ea typeface="Lato"/>
              <a:cs typeface="Lato"/>
              <a:sym typeface="Lato"/>
            </a:endParaRPr>
          </a:p>
          <a:p>
            <a:pPr indent="-609600" lvl="1"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Letter of the alphabet</a:t>
            </a:r>
            <a:endParaRPr sz="6000">
              <a:solidFill>
                <a:srgbClr val="586E75"/>
              </a:solidFill>
              <a:latin typeface="Lato"/>
              <a:ea typeface="Lato"/>
              <a:cs typeface="Lato"/>
              <a:sym typeface="Lato"/>
            </a:endParaRPr>
          </a:p>
          <a:p>
            <a:pPr indent="-609600" lvl="1"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What we’ll do today!</a:t>
            </a:r>
            <a:endParaRPr sz="6000">
              <a:solidFill>
                <a:srgbClr val="586E75"/>
              </a:solidFill>
              <a:latin typeface="Lato"/>
              <a:ea typeface="Lato"/>
              <a:cs typeface="Lato"/>
              <a:sym typeface="Lato"/>
            </a:endParaRPr>
          </a:p>
          <a:p>
            <a:pPr indent="-609600" lvl="0" marL="13716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Regression </a:t>
            </a:r>
            <a:endParaRPr sz="6000">
              <a:solidFill>
                <a:srgbClr val="586E75"/>
              </a:solidFill>
              <a:latin typeface="Lato"/>
              <a:ea typeface="Lato"/>
              <a:cs typeface="Lato"/>
              <a:sym typeface="Lato"/>
            </a:endParaRPr>
          </a:p>
        </p:txBody>
      </p:sp>
      <p:pic>
        <p:nvPicPr>
          <p:cNvPr id="207" name="Google Shape;207;p40"/>
          <p:cNvPicPr preferRelativeResize="0"/>
          <p:nvPr/>
        </p:nvPicPr>
        <p:blipFill>
          <a:blip r:embed="rId4">
            <a:alphaModFix/>
          </a:blip>
          <a:stretch>
            <a:fillRect/>
          </a:stretch>
        </p:blipFill>
        <p:spPr>
          <a:xfrm>
            <a:off x="12814635" y="3080125"/>
            <a:ext cx="10327590" cy="77538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pic>
        <p:nvPicPr>
          <p:cNvPr id="212" name="Google Shape;212;p41"/>
          <p:cNvPicPr preferRelativeResize="0"/>
          <p:nvPr/>
        </p:nvPicPr>
        <p:blipFill rotWithShape="1">
          <a:blip r:embed="rId3">
            <a:alphaModFix/>
          </a:blip>
          <a:srcRect b="0" l="0" r="0" t="0"/>
          <a:stretch/>
        </p:blipFill>
        <p:spPr>
          <a:xfrm>
            <a:off x="1304144" y="1126676"/>
            <a:ext cx="3145200" cy="1620600"/>
          </a:xfrm>
          <a:prstGeom prst="rect">
            <a:avLst/>
          </a:prstGeom>
          <a:noFill/>
          <a:ln>
            <a:noFill/>
          </a:ln>
        </p:spPr>
      </p:pic>
      <p:sp>
        <p:nvSpPr>
          <p:cNvPr id="213" name="Google Shape;213;p41"/>
          <p:cNvSpPr txBox="1"/>
          <p:nvPr>
            <p:ph type="title"/>
          </p:nvPr>
        </p:nvSpPr>
        <p:spPr>
          <a:xfrm>
            <a:off x="5213795" y="793825"/>
            <a:ext cx="15971700" cy="2286300"/>
          </a:xfrm>
          <a:prstGeom prst="rect">
            <a:avLst/>
          </a:prstGeom>
          <a:noFill/>
          <a:ln>
            <a:noFill/>
          </a:ln>
        </p:spPr>
        <p:txBody>
          <a:bodyPr anchorCtr="0" anchor="ctr" bIns="243775" lIns="243775" spcFirstLastPara="1" rIns="243775" wrap="square" tIns="243775">
            <a:noAutofit/>
          </a:bodyPr>
          <a:lstStyle/>
          <a:p>
            <a:pPr indent="0" lvl="0" marL="0" marR="0" rtl="0" algn="l">
              <a:lnSpc>
                <a:spcPct val="100000"/>
              </a:lnSpc>
              <a:spcBef>
                <a:spcPts val="0"/>
              </a:spcBef>
              <a:spcAft>
                <a:spcPts val="0"/>
              </a:spcAft>
              <a:buClr>
                <a:srgbClr val="778A8B"/>
              </a:buClr>
              <a:buFont typeface="Lato"/>
              <a:buNone/>
            </a:pPr>
            <a:r>
              <a:rPr lang="en-US">
                <a:solidFill>
                  <a:srgbClr val="778A8B"/>
                </a:solidFill>
                <a:latin typeface="Lato"/>
                <a:ea typeface="Lato"/>
                <a:cs typeface="Lato"/>
                <a:sym typeface="Lato"/>
              </a:rPr>
              <a:t>Types of Supervised Learning</a:t>
            </a:r>
            <a:endParaRPr/>
          </a:p>
        </p:txBody>
      </p:sp>
      <p:sp>
        <p:nvSpPr>
          <p:cNvPr id="214" name="Google Shape;214;p41"/>
          <p:cNvSpPr/>
          <p:nvPr/>
        </p:nvSpPr>
        <p:spPr>
          <a:xfrm>
            <a:off x="1129800" y="3497350"/>
            <a:ext cx="14599500" cy="7753800"/>
          </a:xfrm>
          <a:prstGeom prst="rect">
            <a:avLst/>
          </a:prstGeom>
          <a:noFill/>
          <a:ln>
            <a:noFill/>
          </a:ln>
        </p:spPr>
        <p:txBody>
          <a:bodyPr anchorCtr="0" anchor="t" bIns="91400" lIns="91400" spcFirstLastPara="1" rIns="91400" wrap="square" tIns="91400">
            <a:noAutofit/>
          </a:bodyPr>
          <a:lstStyle/>
          <a:p>
            <a:pPr indent="-609600" lvl="0" marL="13716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Classification </a:t>
            </a:r>
            <a:endParaRPr sz="6000">
              <a:solidFill>
                <a:srgbClr val="586E75"/>
              </a:solidFill>
              <a:latin typeface="Lato"/>
              <a:ea typeface="Lato"/>
              <a:cs typeface="Lato"/>
              <a:sym typeface="Lato"/>
            </a:endParaRPr>
          </a:p>
          <a:p>
            <a:pPr indent="-609600" lvl="0" marL="1371600" marR="0" rtl="0" algn="l">
              <a:lnSpc>
                <a:spcPct val="115000"/>
              </a:lnSpc>
              <a:spcBef>
                <a:spcPts val="0"/>
              </a:spcBef>
              <a:spcAft>
                <a:spcPts val="0"/>
              </a:spcAft>
              <a:buClr>
                <a:srgbClr val="586E75"/>
              </a:buClr>
              <a:buSzPts val="6000"/>
              <a:buFont typeface="Lato"/>
              <a:buChar char="●"/>
            </a:pPr>
            <a:r>
              <a:rPr b="1" lang="en-US" sz="6000">
                <a:solidFill>
                  <a:srgbClr val="586E75"/>
                </a:solidFill>
                <a:latin typeface="Lato"/>
                <a:ea typeface="Lato"/>
                <a:cs typeface="Lato"/>
                <a:sym typeface="Lato"/>
              </a:rPr>
              <a:t>Regression</a:t>
            </a:r>
            <a:r>
              <a:rPr lang="en-US" sz="6000">
                <a:solidFill>
                  <a:srgbClr val="586E75"/>
                </a:solidFill>
                <a:latin typeface="Lato"/>
                <a:ea typeface="Lato"/>
                <a:cs typeface="Lato"/>
                <a:sym typeface="Lato"/>
              </a:rPr>
              <a:t> </a:t>
            </a:r>
            <a:endParaRPr sz="6000">
              <a:solidFill>
                <a:srgbClr val="586E75"/>
              </a:solidFill>
              <a:latin typeface="Lato"/>
              <a:ea typeface="Lato"/>
              <a:cs typeface="Lato"/>
              <a:sym typeface="Lato"/>
            </a:endParaRPr>
          </a:p>
          <a:p>
            <a:pPr indent="-609600" lvl="1"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Continuous outcome variable</a:t>
            </a:r>
            <a:endParaRPr sz="6000">
              <a:solidFill>
                <a:srgbClr val="586E75"/>
              </a:solidFill>
              <a:latin typeface="Lato"/>
              <a:ea typeface="Lato"/>
              <a:cs typeface="Lato"/>
              <a:sym typeface="Lato"/>
            </a:endParaRPr>
          </a:p>
          <a:p>
            <a:pPr indent="-609600" lvl="1"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E.x. housing prices</a:t>
            </a:r>
            <a:endParaRPr sz="6000">
              <a:solidFill>
                <a:srgbClr val="586E75"/>
              </a:solidFill>
              <a:latin typeface="Lato"/>
              <a:ea typeface="Lato"/>
              <a:cs typeface="Lato"/>
              <a:sym typeface="Lato"/>
            </a:endParaRPr>
          </a:p>
        </p:txBody>
      </p:sp>
      <p:pic>
        <p:nvPicPr>
          <p:cNvPr id="215" name="Google Shape;215;p41"/>
          <p:cNvPicPr preferRelativeResize="0"/>
          <p:nvPr/>
        </p:nvPicPr>
        <p:blipFill>
          <a:blip r:embed="rId4">
            <a:alphaModFix/>
          </a:blip>
          <a:stretch>
            <a:fillRect/>
          </a:stretch>
        </p:blipFill>
        <p:spPr>
          <a:xfrm>
            <a:off x="4449350" y="8130135"/>
            <a:ext cx="15971700" cy="645393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pic>
        <p:nvPicPr>
          <p:cNvPr id="220" name="Google Shape;220;p42"/>
          <p:cNvPicPr preferRelativeResize="0"/>
          <p:nvPr/>
        </p:nvPicPr>
        <p:blipFill rotWithShape="1">
          <a:blip r:embed="rId3">
            <a:alphaModFix/>
          </a:blip>
          <a:srcRect b="0" l="0" r="0" t="0"/>
          <a:stretch/>
        </p:blipFill>
        <p:spPr>
          <a:xfrm>
            <a:off x="1304144" y="1126676"/>
            <a:ext cx="3145200" cy="1620600"/>
          </a:xfrm>
          <a:prstGeom prst="rect">
            <a:avLst/>
          </a:prstGeom>
          <a:noFill/>
          <a:ln>
            <a:noFill/>
          </a:ln>
        </p:spPr>
      </p:pic>
      <p:sp>
        <p:nvSpPr>
          <p:cNvPr id="221" name="Google Shape;221;p42"/>
          <p:cNvSpPr txBox="1"/>
          <p:nvPr>
            <p:ph type="title"/>
          </p:nvPr>
        </p:nvSpPr>
        <p:spPr>
          <a:xfrm>
            <a:off x="5213796" y="793825"/>
            <a:ext cx="15520200" cy="2286300"/>
          </a:xfrm>
          <a:prstGeom prst="rect">
            <a:avLst/>
          </a:prstGeom>
          <a:noFill/>
          <a:ln>
            <a:noFill/>
          </a:ln>
        </p:spPr>
        <p:txBody>
          <a:bodyPr anchorCtr="0" anchor="ctr" bIns="243775" lIns="243775" spcFirstLastPara="1" rIns="243775" wrap="square" tIns="243775">
            <a:noAutofit/>
          </a:bodyPr>
          <a:lstStyle/>
          <a:p>
            <a:pPr indent="0" lvl="0" marL="0" marR="0" rtl="0" algn="l">
              <a:lnSpc>
                <a:spcPct val="100000"/>
              </a:lnSpc>
              <a:spcBef>
                <a:spcPts val="0"/>
              </a:spcBef>
              <a:spcAft>
                <a:spcPts val="0"/>
              </a:spcAft>
              <a:buClr>
                <a:srgbClr val="778A8B"/>
              </a:buClr>
              <a:buFont typeface="Lato"/>
              <a:buNone/>
            </a:pPr>
            <a:r>
              <a:rPr lang="en-US">
                <a:solidFill>
                  <a:srgbClr val="778A8B"/>
                </a:solidFill>
                <a:latin typeface="Lato"/>
                <a:ea typeface="Lato"/>
                <a:cs typeface="Lato"/>
                <a:sym typeface="Lato"/>
              </a:rPr>
              <a:t>Using Data in Machine Learning</a:t>
            </a:r>
            <a:endParaRPr/>
          </a:p>
        </p:txBody>
      </p:sp>
      <p:sp>
        <p:nvSpPr>
          <p:cNvPr id="222" name="Google Shape;222;p42"/>
          <p:cNvSpPr/>
          <p:nvPr/>
        </p:nvSpPr>
        <p:spPr>
          <a:xfrm>
            <a:off x="1234500" y="3646458"/>
            <a:ext cx="21915000" cy="10904700"/>
          </a:xfrm>
          <a:prstGeom prst="rect">
            <a:avLst/>
          </a:prstGeom>
          <a:noFill/>
          <a:ln>
            <a:noFill/>
          </a:ln>
        </p:spPr>
        <p:txBody>
          <a:bodyPr anchorCtr="0" anchor="t" bIns="91400" lIns="91400" spcFirstLastPara="1" rIns="91400" wrap="square" tIns="91400">
            <a:noAutofit/>
          </a:bodyPr>
          <a:lstStyle/>
          <a:p>
            <a:pPr indent="-609600" lvl="0" marL="13716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Need </a:t>
            </a:r>
            <a:r>
              <a:rPr b="1" lang="en-US" sz="6000">
                <a:solidFill>
                  <a:srgbClr val="586E75"/>
                </a:solidFill>
                <a:latin typeface="Lato"/>
                <a:ea typeface="Lato"/>
                <a:cs typeface="Lato"/>
                <a:sym typeface="Lato"/>
              </a:rPr>
              <a:t>training data</a:t>
            </a:r>
            <a:r>
              <a:rPr lang="en-US" sz="6000">
                <a:solidFill>
                  <a:srgbClr val="586E75"/>
                </a:solidFill>
                <a:latin typeface="Lato"/>
                <a:ea typeface="Lato"/>
                <a:cs typeface="Lato"/>
                <a:sym typeface="Lato"/>
              </a:rPr>
              <a:t> -- this will teach our algorithm what is right and wrong</a:t>
            </a:r>
            <a:endParaRPr sz="6000">
              <a:solidFill>
                <a:srgbClr val="586E75"/>
              </a:solidFill>
              <a:latin typeface="Lato"/>
              <a:ea typeface="Lato"/>
              <a:cs typeface="Lato"/>
              <a:sym typeface="Lato"/>
            </a:endParaRPr>
          </a:p>
          <a:p>
            <a:pPr indent="-609600" lvl="0" marL="13716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Need to check our model!</a:t>
            </a:r>
            <a:endParaRPr sz="6000">
              <a:solidFill>
                <a:srgbClr val="586E75"/>
              </a:solidFill>
              <a:latin typeface="Lato"/>
              <a:ea typeface="Lato"/>
              <a:cs typeface="Lato"/>
              <a:sym typeface="Lato"/>
            </a:endParaRPr>
          </a:p>
          <a:p>
            <a:pPr indent="-609600" lvl="3"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Can’t use data we’ve never seen before!</a:t>
            </a:r>
            <a:endParaRPr sz="6000">
              <a:solidFill>
                <a:srgbClr val="586E75"/>
              </a:solidFill>
              <a:latin typeface="Lato"/>
              <a:ea typeface="Lato"/>
              <a:cs typeface="Lato"/>
              <a:sym typeface="Lato"/>
            </a:endParaRPr>
          </a:p>
          <a:p>
            <a:pPr indent="-609600" lvl="3"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Then we wouldn’t know if it’s right or wrong</a:t>
            </a:r>
            <a:endParaRPr sz="6000">
              <a:solidFill>
                <a:srgbClr val="586E75"/>
              </a:solidFill>
              <a:latin typeface="Lato"/>
              <a:ea typeface="Lato"/>
              <a:cs typeface="Lato"/>
              <a:sym typeface="Lato"/>
            </a:endParaRPr>
          </a:p>
          <a:p>
            <a:pPr indent="-609600" lvl="3"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Reserve some data as </a:t>
            </a:r>
            <a:r>
              <a:rPr b="1" lang="en-US" sz="6000">
                <a:solidFill>
                  <a:srgbClr val="586E75"/>
                </a:solidFill>
                <a:latin typeface="Lato"/>
                <a:ea typeface="Lato"/>
                <a:cs typeface="Lato"/>
                <a:sym typeface="Lato"/>
              </a:rPr>
              <a:t>test data</a:t>
            </a:r>
            <a:r>
              <a:rPr lang="en-US" sz="6000">
                <a:solidFill>
                  <a:srgbClr val="586E75"/>
                </a:solidFill>
                <a:latin typeface="Lato"/>
                <a:ea typeface="Lato"/>
                <a:cs typeface="Lato"/>
                <a:sym typeface="Lato"/>
              </a:rPr>
              <a:t> </a:t>
            </a:r>
            <a:endParaRPr sz="6000">
              <a:solidFill>
                <a:srgbClr val="586E75"/>
              </a:solidFill>
              <a:latin typeface="Lato"/>
              <a:ea typeface="Lato"/>
              <a:cs typeface="Lato"/>
              <a:sym typeface="Lato"/>
            </a:endParaRPr>
          </a:p>
          <a:p>
            <a:pPr indent="-609600" lvl="3"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For test data, we know the outcomes, and can check the accuracy of our model</a:t>
            </a:r>
            <a:endParaRPr sz="6000">
              <a:solidFill>
                <a:srgbClr val="586E75"/>
              </a:solidFill>
              <a:latin typeface="Lato"/>
              <a:ea typeface="Lato"/>
              <a:cs typeface="Lato"/>
              <a:sym typeface="Lato"/>
            </a:endParaRPr>
          </a:p>
          <a:p>
            <a:pPr indent="0" lvl="0" marL="457200" marR="0" rtl="0" algn="l">
              <a:lnSpc>
                <a:spcPct val="115000"/>
              </a:lnSpc>
              <a:spcBef>
                <a:spcPts val="0"/>
              </a:spcBef>
              <a:spcAft>
                <a:spcPts val="0"/>
              </a:spcAft>
              <a:buNone/>
            </a:pPr>
            <a:r>
              <a:t/>
            </a:r>
            <a:endParaRPr sz="6000">
              <a:solidFill>
                <a:srgbClr val="586E75"/>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pic>
        <p:nvPicPr>
          <p:cNvPr id="227" name="Google Shape;227;p43"/>
          <p:cNvPicPr preferRelativeResize="0"/>
          <p:nvPr/>
        </p:nvPicPr>
        <p:blipFill rotWithShape="1">
          <a:blip r:embed="rId3">
            <a:alphaModFix/>
          </a:blip>
          <a:srcRect b="0" l="0" r="0" t="0"/>
          <a:stretch/>
        </p:blipFill>
        <p:spPr>
          <a:xfrm>
            <a:off x="1304144" y="1126676"/>
            <a:ext cx="3145200" cy="1620600"/>
          </a:xfrm>
          <a:prstGeom prst="rect">
            <a:avLst/>
          </a:prstGeom>
          <a:noFill/>
          <a:ln>
            <a:noFill/>
          </a:ln>
        </p:spPr>
      </p:pic>
      <p:sp>
        <p:nvSpPr>
          <p:cNvPr id="228" name="Google Shape;228;p43"/>
          <p:cNvSpPr txBox="1"/>
          <p:nvPr>
            <p:ph type="title"/>
          </p:nvPr>
        </p:nvSpPr>
        <p:spPr>
          <a:xfrm>
            <a:off x="5213811" y="793820"/>
            <a:ext cx="11280600" cy="2286300"/>
          </a:xfrm>
          <a:prstGeom prst="rect">
            <a:avLst/>
          </a:prstGeom>
          <a:noFill/>
          <a:ln>
            <a:noFill/>
          </a:ln>
        </p:spPr>
        <p:txBody>
          <a:bodyPr anchorCtr="0" anchor="ctr" bIns="243775" lIns="243775" spcFirstLastPara="1" rIns="243775" wrap="square" tIns="243775">
            <a:noAutofit/>
          </a:bodyPr>
          <a:lstStyle/>
          <a:p>
            <a:pPr indent="0" lvl="0" marL="0" marR="0" rtl="0" algn="l">
              <a:lnSpc>
                <a:spcPct val="100000"/>
              </a:lnSpc>
              <a:spcBef>
                <a:spcPts val="0"/>
              </a:spcBef>
              <a:spcAft>
                <a:spcPts val="0"/>
              </a:spcAft>
              <a:buClr>
                <a:srgbClr val="778A8B"/>
              </a:buClr>
              <a:buFont typeface="Lato"/>
              <a:buNone/>
            </a:pPr>
            <a:r>
              <a:rPr lang="en-US">
                <a:solidFill>
                  <a:srgbClr val="778A8B"/>
                </a:solidFill>
                <a:latin typeface="Lato"/>
                <a:ea typeface="Lato"/>
                <a:cs typeface="Lato"/>
                <a:sym typeface="Lato"/>
              </a:rPr>
              <a:t>Our data</a:t>
            </a:r>
            <a:endParaRPr/>
          </a:p>
        </p:txBody>
      </p:sp>
      <p:sp>
        <p:nvSpPr>
          <p:cNvPr id="229" name="Google Shape;229;p43"/>
          <p:cNvSpPr/>
          <p:nvPr/>
        </p:nvSpPr>
        <p:spPr>
          <a:xfrm>
            <a:off x="1528025" y="3299325"/>
            <a:ext cx="21915000" cy="10904700"/>
          </a:xfrm>
          <a:prstGeom prst="rect">
            <a:avLst/>
          </a:prstGeom>
          <a:noFill/>
          <a:ln>
            <a:noFill/>
          </a:ln>
        </p:spPr>
        <p:txBody>
          <a:bodyPr anchorCtr="0" anchor="ctr" bIns="91400" lIns="91400" spcFirstLastPara="1" rIns="91400" wrap="square" tIns="91400">
            <a:noAutofit/>
          </a:bodyPr>
          <a:lstStyle/>
          <a:p>
            <a:pPr indent="-609600" lvl="0" marL="13716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~700 total data instances from Breast Cancer </a:t>
            </a:r>
            <a:r>
              <a:rPr lang="en-US" sz="6000">
                <a:solidFill>
                  <a:srgbClr val="586E75"/>
                </a:solidFill>
                <a:latin typeface="Lato"/>
                <a:ea typeface="Lato"/>
                <a:cs typeface="Lato"/>
                <a:sym typeface="Lato"/>
              </a:rPr>
              <a:t>Wisconsin</a:t>
            </a:r>
            <a:r>
              <a:rPr lang="en-US" sz="6000">
                <a:solidFill>
                  <a:srgbClr val="586E75"/>
                </a:solidFill>
                <a:latin typeface="Lato"/>
                <a:ea typeface="Lato"/>
                <a:cs typeface="Lato"/>
                <a:sym typeface="Lato"/>
              </a:rPr>
              <a:t> data set</a:t>
            </a:r>
            <a:endParaRPr sz="6000">
              <a:solidFill>
                <a:srgbClr val="586E75"/>
              </a:solidFill>
              <a:latin typeface="Lato"/>
              <a:ea typeface="Lato"/>
              <a:cs typeface="Lato"/>
              <a:sym typeface="Lato"/>
            </a:endParaRPr>
          </a:p>
          <a:p>
            <a:pPr indent="-609600" lvl="0" marL="13716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We are training on ~630, testing on ~70</a:t>
            </a:r>
            <a:endParaRPr sz="6000">
              <a:solidFill>
                <a:srgbClr val="586E75"/>
              </a:solidFill>
              <a:latin typeface="Lato"/>
              <a:ea typeface="Lato"/>
              <a:cs typeface="Lato"/>
              <a:sym typeface="Lato"/>
            </a:endParaRPr>
          </a:p>
          <a:p>
            <a:pPr indent="-609600" lvl="0" marL="13716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Each data instance has 11 values:</a:t>
            </a:r>
            <a:endParaRPr sz="6000">
              <a:solidFill>
                <a:srgbClr val="586E75"/>
              </a:solidFill>
              <a:latin typeface="Lato"/>
              <a:ea typeface="Lato"/>
              <a:cs typeface="Lato"/>
              <a:sym typeface="Lato"/>
            </a:endParaRPr>
          </a:p>
          <a:p>
            <a:pPr indent="0" lvl="0" marL="2286000" marR="0" rtl="0" algn="l">
              <a:lnSpc>
                <a:spcPct val="115000"/>
              </a:lnSpc>
              <a:spcBef>
                <a:spcPts val="0"/>
              </a:spcBef>
              <a:spcAft>
                <a:spcPts val="0"/>
              </a:spcAft>
              <a:buNone/>
            </a:pPr>
            <a:r>
              <a:rPr lang="en-US" sz="3600">
                <a:solidFill>
                  <a:srgbClr val="586E75"/>
                </a:solidFill>
                <a:latin typeface="Lato"/>
                <a:ea typeface="Lato"/>
                <a:cs typeface="Lato"/>
                <a:sym typeface="Lato"/>
              </a:rPr>
              <a:t>  1. Sample code number            		id number</a:t>
            </a:r>
            <a:br>
              <a:rPr lang="en-US" sz="3600">
                <a:solidFill>
                  <a:srgbClr val="586E75"/>
                </a:solidFill>
                <a:latin typeface="Lato"/>
                <a:ea typeface="Lato"/>
                <a:cs typeface="Lato"/>
                <a:sym typeface="Lato"/>
              </a:rPr>
            </a:br>
            <a:r>
              <a:rPr lang="en-US" sz="3600">
                <a:solidFill>
                  <a:srgbClr val="586E75"/>
                </a:solidFill>
                <a:latin typeface="Lato"/>
                <a:ea typeface="Lato"/>
                <a:cs typeface="Lato"/>
                <a:sym typeface="Lato"/>
              </a:rPr>
              <a:t>   2. Clump Thickness                    		1 - 10</a:t>
            </a:r>
            <a:br>
              <a:rPr lang="en-US" sz="3600">
                <a:solidFill>
                  <a:srgbClr val="586E75"/>
                </a:solidFill>
                <a:latin typeface="Lato"/>
                <a:ea typeface="Lato"/>
                <a:cs typeface="Lato"/>
                <a:sym typeface="Lato"/>
              </a:rPr>
            </a:br>
            <a:r>
              <a:rPr lang="en-US" sz="3600">
                <a:solidFill>
                  <a:srgbClr val="586E75"/>
                </a:solidFill>
                <a:latin typeface="Lato"/>
                <a:ea typeface="Lato"/>
                <a:cs typeface="Lato"/>
                <a:sym typeface="Lato"/>
              </a:rPr>
              <a:t>   3. Uniformity of Cell Size        		1 - 10</a:t>
            </a:r>
            <a:br>
              <a:rPr lang="en-US" sz="3600">
                <a:solidFill>
                  <a:srgbClr val="586E75"/>
                </a:solidFill>
                <a:latin typeface="Lato"/>
                <a:ea typeface="Lato"/>
                <a:cs typeface="Lato"/>
                <a:sym typeface="Lato"/>
              </a:rPr>
            </a:br>
            <a:r>
              <a:rPr lang="en-US" sz="3600">
                <a:solidFill>
                  <a:srgbClr val="586E75"/>
                </a:solidFill>
                <a:latin typeface="Lato"/>
                <a:ea typeface="Lato"/>
                <a:cs typeface="Lato"/>
                <a:sym typeface="Lato"/>
              </a:rPr>
              <a:t>   4. Uniformity of Cell Shape    		1 - 10</a:t>
            </a:r>
            <a:br>
              <a:rPr lang="en-US" sz="3600">
                <a:solidFill>
                  <a:srgbClr val="586E75"/>
                </a:solidFill>
                <a:latin typeface="Lato"/>
                <a:ea typeface="Lato"/>
                <a:cs typeface="Lato"/>
                <a:sym typeface="Lato"/>
              </a:rPr>
            </a:br>
            <a:r>
              <a:rPr lang="en-US" sz="3600">
                <a:solidFill>
                  <a:srgbClr val="586E75"/>
                </a:solidFill>
                <a:latin typeface="Lato"/>
                <a:ea typeface="Lato"/>
                <a:cs typeface="Lato"/>
                <a:sym typeface="Lato"/>
              </a:rPr>
              <a:t>   5. Marginal Adhesion                 	1 - 10</a:t>
            </a:r>
            <a:br>
              <a:rPr lang="en-US" sz="3600">
                <a:solidFill>
                  <a:srgbClr val="586E75"/>
                </a:solidFill>
                <a:latin typeface="Lato"/>
                <a:ea typeface="Lato"/>
                <a:cs typeface="Lato"/>
                <a:sym typeface="Lato"/>
              </a:rPr>
            </a:br>
            <a:r>
              <a:rPr lang="en-US" sz="3600">
                <a:solidFill>
                  <a:srgbClr val="586E75"/>
                </a:solidFill>
                <a:latin typeface="Lato"/>
                <a:ea typeface="Lato"/>
                <a:cs typeface="Lato"/>
                <a:sym typeface="Lato"/>
              </a:rPr>
              <a:t>   6. Single Epithelial Cell Size   		1 - 10</a:t>
            </a:r>
            <a:br>
              <a:rPr lang="en-US" sz="3600">
                <a:solidFill>
                  <a:srgbClr val="586E75"/>
                </a:solidFill>
                <a:latin typeface="Lato"/>
                <a:ea typeface="Lato"/>
                <a:cs typeface="Lato"/>
                <a:sym typeface="Lato"/>
              </a:rPr>
            </a:br>
            <a:r>
              <a:rPr lang="en-US" sz="3600">
                <a:solidFill>
                  <a:srgbClr val="586E75"/>
                </a:solidFill>
                <a:latin typeface="Lato"/>
                <a:ea typeface="Lato"/>
                <a:cs typeface="Lato"/>
                <a:sym typeface="Lato"/>
              </a:rPr>
              <a:t>   7. Bare Nuclei                                		1 - 10</a:t>
            </a:r>
            <a:br>
              <a:rPr lang="en-US" sz="3600">
                <a:solidFill>
                  <a:srgbClr val="586E75"/>
                </a:solidFill>
                <a:latin typeface="Lato"/>
                <a:ea typeface="Lato"/>
                <a:cs typeface="Lato"/>
                <a:sym typeface="Lato"/>
              </a:rPr>
            </a:br>
            <a:r>
              <a:rPr lang="en-US" sz="3600">
                <a:solidFill>
                  <a:srgbClr val="586E75"/>
                </a:solidFill>
                <a:latin typeface="Lato"/>
                <a:ea typeface="Lato"/>
                <a:cs typeface="Lato"/>
                <a:sym typeface="Lato"/>
              </a:rPr>
              <a:t>   8. Bland Chromatin                    		1 - 10</a:t>
            </a:r>
            <a:br>
              <a:rPr lang="en-US" sz="3600">
                <a:solidFill>
                  <a:srgbClr val="586E75"/>
                </a:solidFill>
                <a:latin typeface="Lato"/>
                <a:ea typeface="Lato"/>
                <a:cs typeface="Lato"/>
                <a:sym typeface="Lato"/>
              </a:rPr>
            </a:br>
            <a:r>
              <a:rPr lang="en-US" sz="3600">
                <a:solidFill>
                  <a:srgbClr val="586E75"/>
                </a:solidFill>
                <a:latin typeface="Lato"/>
                <a:ea typeface="Lato"/>
                <a:cs typeface="Lato"/>
                <a:sym typeface="Lato"/>
              </a:rPr>
              <a:t>   9. Normal Nucleoli                      		1 - 10</a:t>
            </a:r>
            <a:br>
              <a:rPr lang="en-US" sz="3600">
                <a:solidFill>
                  <a:srgbClr val="586E75"/>
                </a:solidFill>
                <a:latin typeface="Lato"/>
                <a:ea typeface="Lato"/>
                <a:cs typeface="Lato"/>
                <a:sym typeface="Lato"/>
              </a:rPr>
            </a:br>
            <a:r>
              <a:rPr lang="en-US" sz="3600">
                <a:solidFill>
                  <a:srgbClr val="586E75"/>
                </a:solidFill>
                <a:latin typeface="Lato"/>
                <a:ea typeface="Lato"/>
                <a:cs typeface="Lato"/>
                <a:sym typeface="Lato"/>
              </a:rPr>
              <a:t>  10. Mitoses                                       		1 - 10</a:t>
            </a:r>
            <a:br>
              <a:rPr lang="en-US" sz="3600">
                <a:solidFill>
                  <a:srgbClr val="586E75"/>
                </a:solidFill>
                <a:latin typeface="Lato"/>
                <a:ea typeface="Lato"/>
                <a:cs typeface="Lato"/>
                <a:sym typeface="Lato"/>
              </a:rPr>
            </a:br>
            <a:r>
              <a:rPr lang="en-US" sz="3600">
                <a:solidFill>
                  <a:srgbClr val="586E75"/>
                </a:solidFill>
                <a:latin typeface="Lato"/>
                <a:ea typeface="Lato"/>
                <a:cs typeface="Lato"/>
                <a:sym typeface="Lato"/>
              </a:rPr>
              <a:t>  11. Class:                                           		(2 for benign, 4 for malignant)</a:t>
            </a:r>
            <a:endParaRPr sz="3600">
              <a:solidFill>
                <a:srgbClr val="586E75"/>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pic>
        <p:nvPicPr>
          <p:cNvPr id="234" name="Google Shape;234;p44"/>
          <p:cNvPicPr preferRelativeResize="0"/>
          <p:nvPr/>
        </p:nvPicPr>
        <p:blipFill rotWithShape="1">
          <a:blip r:embed="rId3">
            <a:alphaModFix/>
          </a:blip>
          <a:srcRect b="0" l="0" r="0" t="0"/>
          <a:stretch/>
        </p:blipFill>
        <p:spPr>
          <a:xfrm>
            <a:off x="1304144" y="1126676"/>
            <a:ext cx="3145200" cy="1620600"/>
          </a:xfrm>
          <a:prstGeom prst="rect">
            <a:avLst/>
          </a:prstGeom>
          <a:noFill/>
          <a:ln>
            <a:noFill/>
          </a:ln>
        </p:spPr>
      </p:pic>
      <p:sp>
        <p:nvSpPr>
          <p:cNvPr id="235" name="Google Shape;235;p44"/>
          <p:cNvSpPr txBox="1"/>
          <p:nvPr>
            <p:ph type="title"/>
          </p:nvPr>
        </p:nvSpPr>
        <p:spPr>
          <a:xfrm>
            <a:off x="5213794" y="1126673"/>
            <a:ext cx="17019600" cy="1620600"/>
          </a:xfrm>
          <a:prstGeom prst="rect">
            <a:avLst/>
          </a:prstGeom>
          <a:noFill/>
          <a:ln>
            <a:noFill/>
          </a:ln>
        </p:spPr>
        <p:txBody>
          <a:bodyPr anchorCtr="0" anchor="ctr" bIns="243775" lIns="243775" spcFirstLastPara="1" rIns="243775" wrap="square" tIns="243775">
            <a:noAutofit/>
          </a:bodyPr>
          <a:lstStyle/>
          <a:p>
            <a:pPr indent="0" lvl="0" marL="0" marR="0" rtl="0" algn="l">
              <a:lnSpc>
                <a:spcPct val="100000"/>
              </a:lnSpc>
              <a:spcBef>
                <a:spcPts val="0"/>
              </a:spcBef>
              <a:spcAft>
                <a:spcPts val="0"/>
              </a:spcAft>
              <a:buNone/>
            </a:pPr>
            <a:r>
              <a:rPr lang="en-US" sz="7800">
                <a:solidFill>
                  <a:srgbClr val="778A8B"/>
                </a:solidFill>
                <a:latin typeface="Lato"/>
                <a:ea typeface="Lato"/>
                <a:cs typeface="Lato"/>
                <a:sym typeface="Lato"/>
              </a:rPr>
              <a:t>Making Predictions</a:t>
            </a:r>
            <a:endParaRPr sz="7800"/>
          </a:p>
        </p:txBody>
      </p:sp>
      <p:sp>
        <p:nvSpPr>
          <p:cNvPr id="236" name="Google Shape;236;p44"/>
          <p:cNvSpPr/>
          <p:nvPr/>
        </p:nvSpPr>
        <p:spPr>
          <a:xfrm>
            <a:off x="1234511" y="3695602"/>
            <a:ext cx="21915000" cy="10904700"/>
          </a:xfrm>
          <a:prstGeom prst="rect">
            <a:avLst/>
          </a:prstGeom>
          <a:noFill/>
          <a:ln>
            <a:noFill/>
          </a:ln>
        </p:spPr>
        <p:txBody>
          <a:bodyPr anchorCtr="0" anchor="t" bIns="91400" lIns="91400" spcFirstLastPara="1" rIns="91400" wrap="square" tIns="91400">
            <a:noAutofit/>
          </a:bodyPr>
          <a:lstStyle/>
          <a:p>
            <a:pPr indent="0" lvl="0" marL="0" marR="0" rtl="0" algn="l">
              <a:lnSpc>
                <a:spcPct val="115000"/>
              </a:lnSpc>
              <a:spcBef>
                <a:spcPts val="0"/>
              </a:spcBef>
              <a:spcAft>
                <a:spcPts val="0"/>
              </a:spcAft>
              <a:buNone/>
            </a:pPr>
            <a:r>
              <a:rPr lang="en-US" sz="6000">
                <a:solidFill>
                  <a:srgbClr val="586E75"/>
                </a:solidFill>
                <a:latin typeface="Lato"/>
                <a:ea typeface="Lato"/>
                <a:cs typeface="Lato"/>
                <a:sym typeface="Lato"/>
              </a:rPr>
              <a:t>The core idea of prediction:</a:t>
            </a:r>
            <a:endParaRPr sz="6000">
              <a:solidFill>
                <a:srgbClr val="586E75"/>
              </a:solidFill>
              <a:latin typeface="Lato"/>
              <a:ea typeface="Lato"/>
              <a:cs typeface="Lato"/>
              <a:sym typeface="Lato"/>
            </a:endParaRPr>
          </a:p>
          <a:p>
            <a:pPr indent="-609600" lvl="0" marL="1828800" marR="0" rtl="0" algn="l">
              <a:lnSpc>
                <a:spcPct val="115000"/>
              </a:lnSpc>
              <a:spcBef>
                <a:spcPts val="0"/>
              </a:spcBef>
              <a:spcAft>
                <a:spcPts val="0"/>
              </a:spcAft>
              <a:buClr>
                <a:srgbClr val="586E75"/>
              </a:buClr>
              <a:buSzPts val="6000"/>
              <a:buFont typeface="Lato"/>
              <a:buAutoNum type="arabicPeriod"/>
            </a:pPr>
            <a:r>
              <a:rPr lang="en-US" sz="6000">
                <a:solidFill>
                  <a:srgbClr val="586E75"/>
                </a:solidFill>
                <a:latin typeface="Lato"/>
                <a:ea typeface="Lato"/>
                <a:cs typeface="Lato"/>
                <a:sym typeface="Lato"/>
              </a:rPr>
              <a:t>Compare new data point to all the ones that we know about</a:t>
            </a:r>
            <a:endParaRPr sz="6000">
              <a:solidFill>
                <a:srgbClr val="586E75"/>
              </a:solidFill>
              <a:latin typeface="Lato"/>
              <a:ea typeface="Lato"/>
              <a:cs typeface="Lato"/>
              <a:sym typeface="Lato"/>
            </a:endParaRPr>
          </a:p>
          <a:p>
            <a:pPr indent="-609600" lvl="0" marL="1828800" marR="0" rtl="0" algn="l">
              <a:lnSpc>
                <a:spcPct val="115000"/>
              </a:lnSpc>
              <a:spcBef>
                <a:spcPts val="0"/>
              </a:spcBef>
              <a:spcAft>
                <a:spcPts val="0"/>
              </a:spcAft>
              <a:buClr>
                <a:srgbClr val="586E75"/>
              </a:buClr>
              <a:buSzPts val="6000"/>
              <a:buFont typeface="Lato"/>
              <a:buAutoNum type="arabicPeriod"/>
            </a:pPr>
            <a:r>
              <a:rPr lang="en-US" sz="6000">
                <a:solidFill>
                  <a:srgbClr val="586E75"/>
                </a:solidFill>
                <a:latin typeface="Lato"/>
                <a:ea typeface="Lato"/>
                <a:cs typeface="Lato"/>
                <a:sym typeface="Lato"/>
              </a:rPr>
              <a:t>Which ones are most similar?</a:t>
            </a:r>
            <a:endParaRPr sz="6000">
              <a:solidFill>
                <a:srgbClr val="586E75"/>
              </a:solidFill>
              <a:latin typeface="Lato"/>
              <a:ea typeface="Lato"/>
              <a:cs typeface="Lato"/>
              <a:sym typeface="Lato"/>
            </a:endParaRPr>
          </a:p>
          <a:p>
            <a:pPr indent="-609600" lvl="0" marL="1828800" marR="0" rtl="0" algn="l">
              <a:lnSpc>
                <a:spcPct val="115000"/>
              </a:lnSpc>
              <a:spcBef>
                <a:spcPts val="0"/>
              </a:spcBef>
              <a:spcAft>
                <a:spcPts val="0"/>
              </a:spcAft>
              <a:buClr>
                <a:srgbClr val="586E75"/>
              </a:buClr>
              <a:buSzPts val="6000"/>
              <a:buFont typeface="Lato"/>
              <a:buAutoNum type="arabicPeriod"/>
            </a:pPr>
            <a:r>
              <a:rPr lang="en-US" sz="6000">
                <a:solidFill>
                  <a:srgbClr val="586E75"/>
                </a:solidFill>
                <a:latin typeface="Lato"/>
                <a:ea typeface="Lato"/>
                <a:cs typeface="Lato"/>
                <a:sym typeface="Lato"/>
              </a:rPr>
              <a:t>The new data point will likely be the same!</a:t>
            </a:r>
            <a:endParaRPr sz="6000">
              <a:solidFill>
                <a:srgbClr val="586E75"/>
              </a:solidFill>
              <a:latin typeface="Lato"/>
              <a:ea typeface="Lato"/>
              <a:cs typeface="Lato"/>
              <a:sym typeface="Lato"/>
            </a:endParaRPr>
          </a:p>
          <a:p>
            <a:pPr indent="0" lvl="0" marL="0" marR="0" rtl="0" algn="l">
              <a:lnSpc>
                <a:spcPct val="115000"/>
              </a:lnSpc>
              <a:spcBef>
                <a:spcPts val="0"/>
              </a:spcBef>
              <a:spcAft>
                <a:spcPts val="0"/>
              </a:spcAft>
              <a:buNone/>
            </a:pPr>
            <a:r>
              <a:t/>
            </a:r>
            <a:endParaRPr sz="6000">
              <a:solidFill>
                <a:srgbClr val="586E75"/>
              </a:solidFill>
              <a:latin typeface="Lato"/>
              <a:ea typeface="Lato"/>
              <a:cs typeface="Lato"/>
              <a:sym typeface="Lato"/>
            </a:endParaRPr>
          </a:p>
          <a:p>
            <a:pPr indent="0" lvl="0" marL="0" marR="0" rtl="0" algn="l">
              <a:lnSpc>
                <a:spcPct val="115000"/>
              </a:lnSpc>
              <a:spcBef>
                <a:spcPts val="0"/>
              </a:spcBef>
              <a:spcAft>
                <a:spcPts val="0"/>
              </a:spcAft>
              <a:buNone/>
            </a:pPr>
            <a:r>
              <a:rPr lang="en-US" sz="6000">
                <a:solidFill>
                  <a:srgbClr val="586E75"/>
                </a:solidFill>
                <a:latin typeface="Lato"/>
                <a:ea typeface="Lato"/>
                <a:cs typeface="Lato"/>
                <a:sym typeface="Lato"/>
              </a:rPr>
              <a:t>This technique of looking at the K most similar points is called</a:t>
            </a:r>
            <a:endParaRPr sz="6000">
              <a:solidFill>
                <a:srgbClr val="586E75"/>
              </a:solidFill>
              <a:latin typeface="Lato"/>
              <a:ea typeface="Lato"/>
              <a:cs typeface="Lato"/>
              <a:sym typeface="Lato"/>
            </a:endParaRPr>
          </a:p>
          <a:p>
            <a:pPr indent="0" lvl="0" marL="0" marR="0" rtl="0" algn="l">
              <a:lnSpc>
                <a:spcPct val="115000"/>
              </a:lnSpc>
              <a:spcBef>
                <a:spcPts val="0"/>
              </a:spcBef>
              <a:spcAft>
                <a:spcPts val="0"/>
              </a:spcAft>
              <a:buNone/>
            </a:pPr>
            <a:r>
              <a:rPr lang="en-US" sz="6000">
                <a:solidFill>
                  <a:srgbClr val="586E75"/>
                </a:solidFill>
                <a:latin typeface="Lato"/>
                <a:ea typeface="Lato"/>
                <a:cs typeface="Lato"/>
                <a:sym typeface="Lato"/>
              </a:rPr>
              <a:t>			K Nearest Neighbors!!!</a:t>
            </a:r>
            <a:endParaRPr sz="6000">
              <a:solidFill>
                <a:srgbClr val="586E75"/>
              </a:solidFill>
              <a:latin typeface="Lato"/>
              <a:ea typeface="Lato"/>
              <a:cs typeface="Lato"/>
              <a:sym typeface="Lato"/>
            </a:endParaRPr>
          </a:p>
          <a:p>
            <a:pPr indent="0" lvl="0" marL="0" marR="0" rtl="0" algn="l">
              <a:lnSpc>
                <a:spcPct val="115000"/>
              </a:lnSpc>
              <a:spcBef>
                <a:spcPts val="0"/>
              </a:spcBef>
              <a:spcAft>
                <a:spcPts val="0"/>
              </a:spcAft>
              <a:buNone/>
            </a:pPr>
            <a:r>
              <a:t/>
            </a:r>
            <a:endParaRPr sz="3600">
              <a:solidFill>
                <a:srgbClr val="586E75"/>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pic>
        <p:nvPicPr>
          <p:cNvPr id="241" name="Google Shape;241;p45"/>
          <p:cNvPicPr preferRelativeResize="0"/>
          <p:nvPr/>
        </p:nvPicPr>
        <p:blipFill rotWithShape="1">
          <a:blip r:embed="rId3">
            <a:alphaModFix/>
          </a:blip>
          <a:srcRect b="0" l="0" r="0" t="0"/>
          <a:stretch/>
        </p:blipFill>
        <p:spPr>
          <a:xfrm>
            <a:off x="1304144" y="1126676"/>
            <a:ext cx="3145200" cy="1620600"/>
          </a:xfrm>
          <a:prstGeom prst="rect">
            <a:avLst/>
          </a:prstGeom>
          <a:noFill/>
          <a:ln>
            <a:noFill/>
          </a:ln>
        </p:spPr>
      </p:pic>
      <p:sp>
        <p:nvSpPr>
          <p:cNvPr id="242" name="Google Shape;242;p45"/>
          <p:cNvSpPr txBox="1"/>
          <p:nvPr>
            <p:ph type="title"/>
          </p:nvPr>
        </p:nvSpPr>
        <p:spPr>
          <a:xfrm>
            <a:off x="5213800" y="793825"/>
            <a:ext cx="16791300" cy="2286300"/>
          </a:xfrm>
          <a:prstGeom prst="rect">
            <a:avLst/>
          </a:prstGeom>
          <a:noFill/>
          <a:ln>
            <a:noFill/>
          </a:ln>
        </p:spPr>
        <p:txBody>
          <a:bodyPr anchorCtr="0" anchor="ctr" bIns="243775" lIns="243775" spcFirstLastPara="1" rIns="243775" wrap="square" tIns="243775">
            <a:noAutofit/>
          </a:bodyPr>
          <a:lstStyle/>
          <a:p>
            <a:pPr indent="0" lvl="0" marL="0" marR="0" rtl="0" algn="l">
              <a:lnSpc>
                <a:spcPct val="100000"/>
              </a:lnSpc>
              <a:spcBef>
                <a:spcPts val="0"/>
              </a:spcBef>
              <a:spcAft>
                <a:spcPts val="0"/>
              </a:spcAft>
              <a:buClr>
                <a:srgbClr val="778A8B"/>
              </a:buClr>
              <a:buFont typeface="Lato"/>
              <a:buNone/>
            </a:pPr>
            <a:r>
              <a:rPr lang="en-US">
                <a:solidFill>
                  <a:srgbClr val="778A8B"/>
                </a:solidFill>
                <a:latin typeface="Lato"/>
                <a:ea typeface="Lato"/>
                <a:cs typeface="Lato"/>
                <a:sym typeface="Lato"/>
              </a:rPr>
              <a:t>Star is unknown point. Red is tumorous, green is benign. </a:t>
            </a:r>
            <a:r>
              <a:rPr lang="en-US">
                <a:solidFill>
                  <a:srgbClr val="778A8B"/>
                </a:solidFill>
                <a:latin typeface="Lato"/>
                <a:ea typeface="Lato"/>
                <a:cs typeface="Lato"/>
                <a:sym typeface="Lato"/>
              </a:rPr>
              <a:t> </a:t>
            </a:r>
            <a:endParaRPr/>
          </a:p>
        </p:txBody>
      </p:sp>
      <p:pic>
        <p:nvPicPr>
          <p:cNvPr id="243" name="Google Shape;243;p45"/>
          <p:cNvPicPr preferRelativeResize="0"/>
          <p:nvPr/>
        </p:nvPicPr>
        <p:blipFill>
          <a:blip r:embed="rId4">
            <a:alphaModFix/>
          </a:blip>
          <a:stretch>
            <a:fillRect/>
          </a:stretch>
        </p:blipFill>
        <p:spPr>
          <a:xfrm>
            <a:off x="228600" y="3232537"/>
            <a:ext cx="23862975" cy="104463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pic>
        <p:nvPicPr>
          <p:cNvPr id="248" name="Google Shape;248;p46"/>
          <p:cNvPicPr preferRelativeResize="0"/>
          <p:nvPr/>
        </p:nvPicPr>
        <p:blipFill rotWithShape="1">
          <a:blip r:embed="rId3">
            <a:alphaModFix/>
          </a:blip>
          <a:srcRect b="0" l="0" r="0" t="0"/>
          <a:stretch/>
        </p:blipFill>
        <p:spPr>
          <a:xfrm>
            <a:off x="1304144" y="1126676"/>
            <a:ext cx="3145200" cy="1620600"/>
          </a:xfrm>
          <a:prstGeom prst="rect">
            <a:avLst/>
          </a:prstGeom>
          <a:noFill/>
          <a:ln>
            <a:noFill/>
          </a:ln>
        </p:spPr>
      </p:pic>
      <p:sp>
        <p:nvSpPr>
          <p:cNvPr id="249" name="Google Shape;249;p46"/>
          <p:cNvSpPr txBox="1"/>
          <p:nvPr>
            <p:ph type="title"/>
          </p:nvPr>
        </p:nvSpPr>
        <p:spPr>
          <a:xfrm>
            <a:off x="5659850" y="793825"/>
            <a:ext cx="17720400" cy="2286300"/>
          </a:xfrm>
          <a:prstGeom prst="rect">
            <a:avLst/>
          </a:prstGeom>
          <a:noFill/>
          <a:ln>
            <a:noFill/>
          </a:ln>
        </p:spPr>
        <p:txBody>
          <a:bodyPr anchorCtr="0" anchor="ctr" bIns="243775" lIns="243775" spcFirstLastPara="1" rIns="243775" wrap="square" tIns="243775">
            <a:noAutofit/>
          </a:bodyPr>
          <a:lstStyle/>
          <a:p>
            <a:pPr indent="0" lvl="0" marL="0" marR="0" rtl="0" algn="l">
              <a:lnSpc>
                <a:spcPct val="100000"/>
              </a:lnSpc>
              <a:spcBef>
                <a:spcPts val="0"/>
              </a:spcBef>
              <a:spcAft>
                <a:spcPts val="0"/>
              </a:spcAft>
              <a:buClr>
                <a:srgbClr val="778A8B"/>
              </a:buClr>
              <a:buFont typeface="Lato"/>
              <a:buNone/>
            </a:pPr>
            <a:r>
              <a:rPr lang="en-US">
                <a:solidFill>
                  <a:srgbClr val="778A8B"/>
                </a:solidFill>
                <a:latin typeface="Lato"/>
                <a:ea typeface="Lato"/>
                <a:cs typeface="Lato"/>
                <a:sym typeface="Lato"/>
              </a:rPr>
              <a:t>It’s 3 closest neighbors are tumors. We’ll guess it’s a cancer cell.</a:t>
            </a:r>
            <a:endParaRPr/>
          </a:p>
        </p:txBody>
      </p:sp>
      <p:pic>
        <p:nvPicPr>
          <p:cNvPr id="250" name="Google Shape;250;p46"/>
          <p:cNvPicPr preferRelativeResize="0"/>
          <p:nvPr/>
        </p:nvPicPr>
        <p:blipFill>
          <a:blip r:embed="rId4">
            <a:alphaModFix/>
          </a:blip>
          <a:stretch>
            <a:fillRect/>
          </a:stretch>
        </p:blipFill>
        <p:spPr>
          <a:xfrm>
            <a:off x="175600" y="3860700"/>
            <a:ext cx="24032800" cy="105206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pic>
        <p:nvPicPr>
          <p:cNvPr id="255" name="Google Shape;255;p47"/>
          <p:cNvPicPr preferRelativeResize="0"/>
          <p:nvPr/>
        </p:nvPicPr>
        <p:blipFill rotWithShape="1">
          <a:blip r:embed="rId3">
            <a:alphaModFix/>
          </a:blip>
          <a:srcRect b="0" l="0" r="0" t="0"/>
          <a:stretch/>
        </p:blipFill>
        <p:spPr>
          <a:xfrm>
            <a:off x="1304144" y="1126676"/>
            <a:ext cx="3145200" cy="1620600"/>
          </a:xfrm>
          <a:prstGeom prst="rect">
            <a:avLst/>
          </a:prstGeom>
          <a:noFill/>
          <a:ln>
            <a:noFill/>
          </a:ln>
        </p:spPr>
      </p:pic>
      <p:sp>
        <p:nvSpPr>
          <p:cNvPr id="256" name="Google Shape;256;p47"/>
          <p:cNvSpPr txBox="1"/>
          <p:nvPr>
            <p:ph type="title"/>
          </p:nvPr>
        </p:nvSpPr>
        <p:spPr>
          <a:xfrm>
            <a:off x="5213794" y="793825"/>
            <a:ext cx="17750100" cy="2286300"/>
          </a:xfrm>
          <a:prstGeom prst="rect">
            <a:avLst/>
          </a:prstGeom>
          <a:noFill/>
          <a:ln>
            <a:noFill/>
          </a:ln>
        </p:spPr>
        <p:txBody>
          <a:bodyPr anchorCtr="0" anchor="ctr" bIns="243775" lIns="243775" spcFirstLastPara="1" rIns="243775" wrap="square" tIns="243775">
            <a:noAutofit/>
          </a:bodyPr>
          <a:lstStyle/>
          <a:p>
            <a:pPr indent="0" lvl="0" marL="0" marR="0" rtl="0" algn="l">
              <a:lnSpc>
                <a:spcPct val="100000"/>
              </a:lnSpc>
              <a:spcBef>
                <a:spcPts val="0"/>
              </a:spcBef>
              <a:spcAft>
                <a:spcPts val="0"/>
              </a:spcAft>
              <a:buClr>
                <a:srgbClr val="778A8B"/>
              </a:buClr>
              <a:buFont typeface="Lato"/>
              <a:buNone/>
            </a:pPr>
            <a:r>
              <a:rPr lang="en-US">
                <a:solidFill>
                  <a:srgbClr val="778A8B"/>
                </a:solidFill>
                <a:latin typeface="Lato"/>
                <a:ea typeface="Lato"/>
                <a:cs typeface="Lato"/>
                <a:sym typeface="Lato"/>
              </a:rPr>
              <a:t>k-nearest-neighbors </a:t>
            </a:r>
            <a:endParaRPr/>
          </a:p>
        </p:txBody>
      </p:sp>
      <p:sp>
        <p:nvSpPr>
          <p:cNvPr id="257" name="Google Shape;257;p47"/>
          <p:cNvSpPr/>
          <p:nvPr/>
        </p:nvSpPr>
        <p:spPr>
          <a:xfrm>
            <a:off x="1528025" y="3146925"/>
            <a:ext cx="21914999" cy="11142300"/>
          </a:xfrm>
          <a:prstGeom prst="rect">
            <a:avLst/>
          </a:prstGeom>
          <a:noFill/>
          <a:ln>
            <a:noFill/>
          </a:ln>
        </p:spPr>
        <p:txBody>
          <a:bodyPr anchorCtr="0" anchor="ctr" bIns="91400" lIns="91400" spcFirstLastPara="1" rIns="91400" wrap="square" tIns="91400">
            <a:noAutofit/>
          </a:bodyPr>
          <a:lstStyle/>
          <a:p>
            <a:pPr indent="-609600" lvl="0" marL="13716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For each test instance you’d like to classify:</a:t>
            </a:r>
            <a:endParaRPr sz="6000">
              <a:solidFill>
                <a:srgbClr val="586E75"/>
              </a:solidFill>
              <a:latin typeface="Lato"/>
              <a:ea typeface="Lato"/>
              <a:cs typeface="Lato"/>
              <a:sym typeface="Lato"/>
            </a:endParaRPr>
          </a:p>
          <a:p>
            <a:pPr indent="-609600" lvl="1"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Step 1: Find the distances between our new instance and all existing instances </a:t>
            </a:r>
            <a:endParaRPr sz="6000">
              <a:solidFill>
                <a:srgbClr val="586E75"/>
              </a:solidFill>
              <a:latin typeface="Lato"/>
              <a:ea typeface="Lato"/>
              <a:cs typeface="Lato"/>
              <a:sym typeface="Lato"/>
            </a:endParaRPr>
          </a:p>
          <a:p>
            <a:pPr indent="-609600" lvl="1"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Step 2: Pick the K points that are closest</a:t>
            </a:r>
            <a:endParaRPr sz="6000">
              <a:solidFill>
                <a:srgbClr val="586E75"/>
              </a:solidFill>
              <a:latin typeface="Lato"/>
              <a:ea typeface="Lato"/>
              <a:cs typeface="Lato"/>
              <a:sym typeface="Lato"/>
            </a:endParaRPr>
          </a:p>
          <a:p>
            <a:pPr indent="-609600" lvl="1"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Step 3: Of these K points, see how many are malignant and how many are benign</a:t>
            </a:r>
            <a:endParaRPr sz="6000">
              <a:solidFill>
                <a:srgbClr val="586E75"/>
              </a:solidFill>
              <a:latin typeface="Lato"/>
              <a:ea typeface="Lato"/>
              <a:cs typeface="Lato"/>
              <a:sym typeface="Lato"/>
            </a:endParaRPr>
          </a:p>
          <a:p>
            <a:pPr indent="-609600" lvl="1"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Step 4: Pick whichever class appears more times as your answering!</a:t>
            </a:r>
            <a:endParaRPr sz="6000">
              <a:solidFill>
                <a:srgbClr val="586E75"/>
              </a:solidFill>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pic>
        <p:nvPicPr>
          <p:cNvPr id="262" name="Google Shape;262;p48"/>
          <p:cNvPicPr preferRelativeResize="0"/>
          <p:nvPr/>
        </p:nvPicPr>
        <p:blipFill rotWithShape="1">
          <a:blip r:embed="rId3">
            <a:alphaModFix/>
          </a:blip>
          <a:srcRect b="0" l="0" r="0" t="0"/>
          <a:stretch/>
        </p:blipFill>
        <p:spPr>
          <a:xfrm>
            <a:off x="1304144" y="1126676"/>
            <a:ext cx="3145200" cy="1620600"/>
          </a:xfrm>
          <a:prstGeom prst="rect">
            <a:avLst/>
          </a:prstGeom>
          <a:noFill/>
          <a:ln>
            <a:noFill/>
          </a:ln>
        </p:spPr>
      </p:pic>
      <p:sp>
        <p:nvSpPr>
          <p:cNvPr id="263" name="Google Shape;263;p48"/>
          <p:cNvSpPr txBox="1"/>
          <p:nvPr>
            <p:ph type="title"/>
          </p:nvPr>
        </p:nvSpPr>
        <p:spPr>
          <a:xfrm>
            <a:off x="5213794" y="793825"/>
            <a:ext cx="17750100" cy="2286300"/>
          </a:xfrm>
          <a:prstGeom prst="rect">
            <a:avLst/>
          </a:prstGeom>
          <a:noFill/>
          <a:ln>
            <a:noFill/>
          </a:ln>
        </p:spPr>
        <p:txBody>
          <a:bodyPr anchorCtr="0" anchor="ctr" bIns="243775" lIns="243775" spcFirstLastPara="1" rIns="243775" wrap="square" tIns="243775">
            <a:noAutofit/>
          </a:bodyPr>
          <a:lstStyle/>
          <a:p>
            <a:pPr indent="0" lvl="0" marL="0" marR="0" rtl="0" algn="l">
              <a:lnSpc>
                <a:spcPct val="100000"/>
              </a:lnSpc>
              <a:spcBef>
                <a:spcPts val="0"/>
              </a:spcBef>
              <a:spcAft>
                <a:spcPts val="0"/>
              </a:spcAft>
              <a:buClr>
                <a:srgbClr val="778A8B"/>
              </a:buClr>
              <a:buFont typeface="Lato"/>
              <a:buNone/>
            </a:pPr>
            <a:r>
              <a:rPr lang="en-US">
                <a:solidFill>
                  <a:srgbClr val="778A8B"/>
                </a:solidFill>
                <a:latin typeface="Lato"/>
                <a:ea typeface="Lato"/>
                <a:cs typeface="Lato"/>
                <a:sym typeface="Lato"/>
              </a:rPr>
              <a:t>Computing Distance</a:t>
            </a:r>
            <a:endParaRPr/>
          </a:p>
        </p:txBody>
      </p:sp>
      <p:sp>
        <p:nvSpPr>
          <p:cNvPr id="264" name="Google Shape;264;p48"/>
          <p:cNvSpPr/>
          <p:nvPr/>
        </p:nvSpPr>
        <p:spPr>
          <a:xfrm>
            <a:off x="1603300" y="3494050"/>
            <a:ext cx="11529600" cy="11142300"/>
          </a:xfrm>
          <a:prstGeom prst="rect">
            <a:avLst/>
          </a:prstGeom>
          <a:noFill/>
          <a:ln>
            <a:noFill/>
          </a:ln>
        </p:spPr>
        <p:txBody>
          <a:bodyPr anchorCtr="0" anchor="t" bIns="91400" lIns="91400" spcFirstLastPara="1" rIns="91400" wrap="square" tIns="91400">
            <a:noAutofit/>
          </a:bodyPr>
          <a:lstStyle/>
          <a:p>
            <a:pPr indent="0" lvl="0" marL="0" marR="0" rtl="0" algn="l">
              <a:lnSpc>
                <a:spcPct val="115000"/>
              </a:lnSpc>
              <a:spcBef>
                <a:spcPts val="0"/>
              </a:spcBef>
              <a:spcAft>
                <a:spcPts val="0"/>
              </a:spcAft>
              <a:buNone/>
            </a:pPr>
            <a:r>
              <a:rPr lang="en-US" sz="6000">
                <a:solidFill>
                  <a:srgbClr val="586E75"/>
                </a:solidFill>
                <a:latin typeface="Lato"/>
                <a:ea typeface="Lato"/>
                <a:cs typeface="Lato"/>
                <a:sym typeface="Lato"/>
              </a:rPr>
              <a:t>Not just two variables -- but the formula is almost the same!</a:t>
            </a:r>
            <a:endParaRPr sz="6000">
              <a:solidFill>
                <a:srgbClr val="586E75"/>
              </a:solidFill>
              <a:latin typeface="Lato"/>
              <a:ea typeface="Lato"/>
              <a:cs typeface="Lato"/>
              <a:sym typeface="Lato"/>
            </a:endParaRPr>
          </a:p>
          <a:p>
            <a:pPr indent="0" lvl="0" marL="0" marR="0" rtl="0" algn="l">
              <a:lnSpc>
                <a:spcPct val="115000"/>
              </a:lnSpc>
              <a:spcBef>
                <a:spcPts val="0"/>
              </a:spcBef>
              <a:spcAft>
                <a:spcPts val="0"/>
              </a:spcAft>
              <a:buNone/>
            </a:pPr>
            <a:r>
              <a:t/>
            </a:r>
            <a:endParaRPr sz="6000">
              <a:solidFill>
                <a:srgbClr val="586E75"/>
              </a:solidFill>
              <a:latin typeface="Lato"/>
              <a:ea typeface="Lato"/>
              <a:cs typeface="Lato"/>
              <a:sym typeface="Lato"/>
            </a:endParaRPr>
          </a:p>
          <a:p>
            <a:pPr indent="-609600" lvl="0" marL="1371600" marR="0" rtl="0" algn="l">
              <a:lnSpc>
                <a:spcPct val="115000"/>
              </a:lnSpc>
              <a:spcBef>
                <a:spcPts val="0"/>
              </a:spcBef>
              <a:spcAft>
                <a:spcPts val="0"/>
              </a:spcAft>
              <a:buClr>
                <a:srgbClr val="586E75"/>
              </a:buClr>
              <a:buSzPts val="6000"/>
              <a:buFont typeface="Lato"/>
              <a:buAutoNum type="arabicPeriod"/>
            </a:pPr>
            <a:r>
              <a:rPr lang="en-US" sz="6000">
                <a:solidFill>
                  <a:srgbClr val="586E75"/>
                </a:solidFill>
                <a:latin typeface="Lato"/>
                <a:ea typeface="Lato"/>
                <a:cs typeface="Lato"/>
                <a:sym typeface="Lato"/>
              </a:rPr>
              <a:t>Take the difference for each variable and square it</a:t>
            </a:r>
            <a:endParaRPr sz="6000">
              <a:solidFill>
                <a:srgbClr val="586E75"/>
              </a:solidFill>
              <a:latin typeface="Lato"/>
              <a:ea typeface="Lato"/>
              <a:cs typeface="Lato"/>
              <a:sym typeface="Lato"/>
            </a:endParaRPr>
          </a:p>
          <a:p>
            <a:pPr indent="-609600" lvl="0" marL="1371600" marR="0" rtl="0" algn="l">
              <a:lnSpc>
                <a:spcPct val="115000"/>
              </a:lnSpc>
              <a:spcBef>
                <a:spcPts val="0"/>
              </a:spcBef>
              <a:spcAft>
                <a:spcPts val="0"/>
              </a:spcAft>
              <a:buClr>
                <a:srgbClr val="586E75"/>
              </a:buClr>
              <a:buSzPts val="6000"/>
              <a:buFont typeface="Lato"/>
              <a:buAutoNum type="arabicPeriod"/>
            </a:pPr>
            <a:r>
              <a:rPr lang="en-US" sz="6000">
                <a:solidFill>
                  <a:srgbClr val="586E75"/>
                </a:solidFill>
                <a:latin typeface="Lato"/>
                <a:ea typeface="Lato"/>
                <a:cs typeface="Lato"/>
                <a:sym typeface="Lato"/>
              </a:rPr>
              <a:t>Add up all of these</a:t>
            </a:r>
            <a:endParaRPr sz="6000">
              <a:solidFill>
                <a:srgbClr val="586E75"/>
              </a:solidFill>
              <a:latin typeface="Lato"/>
              <a:ea typeface="Lato"/>
              <a:cs typeface="Lato"/>
              <a:sym typeface="Lato"/>
            </a:endParaRPr>
          </a:p>
          <a:p>
            <a:pPr indent="-609600" lvl="0" marL="1371600" marR="0" rtl="0" algn="l">
              <a:lnSpc>
                <a:spcPct val="115000"/>
              </a:lnSpc>
              <a:spcBef>
                <a:spcPts val="0"/>
              </a:spcBef>
              <a:spcAft>
                <a:spcPts val="0"/>
              </a:spcAft>
              <a:buClr>
                <a:srgbClr val="586E75"/>
              </a:buClr>
              <a:buSzPts val="6000"/>
              <a:buFont typeface="Lato"/>
              <a:buAutoNum type="arabicPeriod"/>
            </a:pPr>
            <a:r>
              <a:rPr lang="en-US" sz="6000">
                <a:solidFill>
                  <a:srgbClr val="586E75"/>
                </a:solidFill>
                <a:latin typeface="Lato"/>
                <a:ea typeface="Lato"/>
                <a:cs typeface="Lato"/>
                <a:sym typeface="Lato"/>
              </a:rPr>
              <a:t>Take the square root of the sum!</a:t>
            </a:r>
            <a:endParaRPr sz="6000">
              <a:solidFill>
                <a:srgbClr val="586E75"/>
              </a:solidFill>
              <a:latin typeface="Lato"/>
              <a:ea typeface="Lato"/>
              <a:cs typeface="Lato"/>
              <a:sym typeface="Lato"/>
            </a:endParaRPr>
          </a:p>
        </p:txBody>
      </p:sp>
      <p:pic>
        <p:nvPicPr>
          <p:cNvPr id="265" name="Google Shape;265;p48"/>
          <p:cNvPicPr preferRelativeResize="0"/>
          <p:nvPr/>
        </p:nvPicPr>
        <p:blipFill>
          <a:blip r:embed="rId4">
            <a:alphaModFix/>
          </a:blip>
          <a:stretch>
            <a:fillRect/>
          </a:stretch>
        </p:blipFill>
        <p:spPr>
          <a:xfrm>
            <a:off x="13976901" y="4778951"/>
            <a:ext cx="8789050" cy="70267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pic>
        <p:nvPicPr>
          <p:cNvPr id="142" name="Google Shape;142;p31"/>
          <p:cNvPicPr preferRelativeResize="0"/>
          <p:nvPr/>
        </p:nvPicPr>
        <p:blipFill rotWithShape="1">
          <a:blip r:embed="rId3">
            <a:alphaModFix/>
          </a:blip>
          <a:srcRect b="0" l="0" r="0" t="0"/>
          <a:stretch/>
        </p:blipFill>
        <p:spPr>
          <a:xfrm>
            <a:off x="9618201" y="5031825"/>
            <a:ext cx="5147700" cy="2652300"/>
          </a:xfrm>
          <a:prstGeom prst="rect">
            <a:avLst/>
          </a:prstGeom>
          <a:noFill/>
          <a:ln>
            <a:noFill/>
          </a:ln>
        </p:spPr>
      </p:pic>
      <p:sp>
        <p:nvSpPr>
          <p:cNvPr id="143" name="Google Shape;143;p31"/>
          <p:cNvSpPr txBox="1"/>
          <p:nvPr>
            <p:ph type="title"/>
          </p:nvPr>
        </p:nvSpPr>
        <p:spPr>
          <a:xfrm>
            <a:off x="6551652" y="9330529"/>
            <a:ext cx="11280600" cy="2286300"/>
          </a:xfrm>
          <a:prstGeom prst="rect">
            <a:avLst/>
          </a:prstGeom>
          <a:noFill/>
          <a:ln>
            <a:noFill/>
          </a:ln>
        </p:spPr>
        <p:txBody>
          <a:bodyPr anchorCtr="0" anchor="ctr" bIns="243775" lIns="243775" spcFirstLastPara="1" rIns="243775" wrap="square" tIns="243775">
            <a:noAutofit/>
          </a:bodyPr>
          <a:lstStyle/>
          <a:p>
            <a:pPr indent="0" lvl="0" marL="0" marR="0" rtl="0" algn="ctr">
              <a:lnSpc>
                <a:spcPct val="100000"/>
              </a:lnSpc>
              <a:spcBef>
                <a:spcPts val="0"/>
              </a:spcBef>
              <a:spcAft>
                <a:spcPts val="0"/>
              </a:spcAft>
              <a:buClr>
                <a:srgbClr val="778A8B"/>
              </a:buClr>
              <a:buFont typeface="Lato"/>
              <a:buNone/>
            </a:pPr>
            <a:r>
              <a:rPr lang="en-US">
                <a:solidFill>
                  <a:srgbClr val="778A8B"/>
                </a:solidFill>
                <a:latin typeface="Lato"/>
                <a:ea typeface="Lato"/>
                <a:cs typeface="Lato"/>
                <a:sym typeface="Lato"/>
              </a:rPr>
              <a:t>Our First Project</a:t>
            </a:r>
            <a:r>
              <a:rPr lang="en-US">
                <a:solidFill>
                  <a:srgbClr val="778A8B"/>
                </a:solidFill>
                <a:latin typeface="Lato"/>
                <a:ea typeface="Lato"/>
                <a:cs typeface="Lato"/>
                <a:sym typeface="Lato"/>
              </a:rPr>
              <a:t>:</a:t>
            </a:r>
            <a:endParaRPr>
              <a:solidFill>
                <a:srgbClr val="778A8B"/>
              </a:solidFill>
              <a:latin typeface="Lato"/>
              <a:ea typeface="Lato"/>
              <a:cs typeface="Lato"/>
              <a:sym typeface="Lato"/>
            </a:endParaRPr>
          </a:p>
          <a:p>
            <a:pPr indent="0" lvl="0" marL="0" marR="0" rtl="0" algn="ctr">
              <a:lnSpc>
                <a:spcPct val="100000"/>
              </a:lnSpc>
              <a:spcBef>
                <a:spcPts val="0"/>
              </a:spcBef>
              <a:spcAft>
                <a:spcPts val="0"/>
              </a:spcAft>
              <a:buClr>
                <a:srgbClr val="778A8B"/>
              </a:buClr>
              <a:buFont typeface="Lato"/>
              <a:buNone/>
            </a:pPr>
            <a:r>
              <a:rPr lang="en-US">
                <a:solidFill>
                  <a:srgbClr val="778A8B"/>
                </a:solidFill>
                <a:latin typeface="Lato"/>
                <a:ea typeface="Lato"/>
                <a:cs typeface="Lato"/>
                <a:sym typeface="Lato"/>
              </a:rPr>
              <a:t>Classifying Malignant Breast Cancer Tumors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49"/>
          <p:cNvSpPr/>
          <p:nvPr/>
        </p:nvSpPr>
        <p:spPr>
          <a:xfrm>
            <a:off x="1603300" y="3494050"/>
            <a:ext cx="11529600" cy="11142300"/>
          </a:xfrm>
          <a:prstGeom prst="rect">
            <a:avLst/>
          </a:prstGeom>
          <a:noFill/>
          <a:ln>
            <a:noFill/>
          </a:ln>
        </p:spPr>
        <p:txBody>
          <a:bodyPr anchorCtr="0" anchor="t" bIns="91400" lIns="91400" spcFirstLastPara="1" rIns="91400" wrap="square" tIns="91400">
            <a:noAutofit/>
          </a:bodyPr>
          <a:lstStyle/>
          <a:p>
            <a:pPr indent="0" lvl="0" marL="0" marR="0" rtl="0" algn="l">
              <a:lnSpc>
                <a:spcPct val="115000"/>
              </a:lnSpc>
              <a:spcBef>
                <a:spcPts val="0"/>
              </a:spcBef>
              <a:spcAft>
                <a:spcPts val="0"/>
              </a:spcAft>
              <a:buNone/>
            </a:pPr>
            <a:r>
              <a:rPr lang="en-US" sz="6000">
                <a:solidFill>
                  <a:srgbClr val="586E75"/>
                </a:solidFill>
                <a:latin typeface="Lato"/>
                <a:ea typeface="Lato"/>
                <a:cs typeface="Lato"/>
                <a:sym typeface="Lato"/>
              </a:rPr>
              <a:t>This project isn’t easy, so it’s important to test your code periodically! Every time you write ~5-10 lines of code, make sure you test it to see if it compiles and does what you want by using print statements. We’ve provided some test cases for you to check your functions. </a:t>
            </a:r>
            <a:endParaRPr sz="6000">
              <a:solidFill>
                <a:srgbClr val="586E75"/>
              </a:solidFill>
              <a:latin typeface="Lato"/>
              <a:ea typeface="Lato"/>
              <a:cs typeface="Lato"/>
              <a:sym typeface="Lato"/>
            </a:endParaRPr>
          </a:p>
        </p:txBody>
      </p:sp>
      <p:pic>
        <p:nvPicPr>
          <p:cNvPr id="271" name="Google Shape;271;p49"/>
          <p:cNvPicPr preferRelativeResize="0"/>
          <p:nvPr/>
        </p:nvPicPr>
        <p:blipFill rotWithShape="1">
          <a:blip r:embed="rId3">
            <a:alphaModFix/>
          </a:blip>
          <a:srcRect b="0" l="0" r="0" t="0"/>
          <a:stretch/>
        </p:blipFill>
        <p:spPr>
          <a:xfrm>
            <a:off x="1304144" y="1126676"/>
            <a:ext cx="3145200" cy="1620600"/>
          </a:xfrm>
          <a:prstGeom prst="rect">
            <a:avLst/>
          </a:prstGeom>
          <a:noFill/>
          <a:ln>
            <a:noFill/>
          </a:ln>
        </p:spPr>
      </p:pic>
      <p:sp>
        <p:nvSpPr>
          <p:cNvPr id="272" name="Google Shape;272;p49"/>
          <p:cNvSpPr txBox="1"/>
          <p:nvPr>
            <p:ph type="title"/>
          </p:nvPr>
        </p:nvSpPr>
        <p:spPr>
          <a:xfrm>
            <a:off x="5213794" y="793825"/>
            <a:ext cx="17750100" cy="2286300"/>
          </a:xfrm>
          <a:prstGeom prst="rect">
            <a:avLst/>
          </a:prstGeom>
          <a:noFill/>
          <a:ln>
            <a:noFill/>
          </a:ln>
        </p:spPr>
        <p:txBody>
          <a:bodyPr anchorCtr="0" anchor="ctr" bIns="243775" lIns="243775" spcFirstLastPara="1" rIns="243775" wrap="square" tIns="243775">
            <a:noAutofit/>
          </a:bodyPr>
          <a:lstStyle/>
          <a:p>
            <a:pPr indent="0" lvl="0" marL="0" marR="0" rtl="0" algn="l">
              <a:lnSpc>
                <a:spcPct val="100000"/>
              </a:lnSpc>
              <a:spcBef>
                <a:spcPts val="0"/>
              </a:spcBef>
              <a:spcAft>
                <a:spcPts val="0"/>
              </a:spcAft>
              <a:buClr>
                <a:srgbClr val="778A8B"/>
              </a:buClr>
              <a:buFont typeface="Lato"/>
              <a:buNone/>
            </a:pPr>
            <a:r>
              <a:rPr lang="en-US">
                <a:solidFill>
                  <a:srgbClr val="778A8B"/>
                </a:solidFill>
                <a:latin typeface="Lato"/>
                <a:ea typeface="Lato"/>
                <a:cs typeface="Lato"/>
                <a:sym typeface="Lato"/>
              </a:rPr>
              <a:t>Testing Your Code</a:t>
            </a:r>
            <a:endParaRPr/>
          </a:p>
        </p:txBody>
      </p:sp>
      <p:pic>
        <p:nvPicPr>
          <p:cNvPr id="273" name="Google Shape;273;p49"/>
          <p:cNvPicPr preferRelativeResize="0"/>
          <p:nvPr/>
        </p:nvPicPr>
        <p:blipFill rotWithShape="1">
          <a:blip r:embed="rId4">
            <a:alphaModFix/>
          </a:blip>
          <a:srcRect b="4933" l="0" r="0" t="0"/>
          <a:stretch/>
        </p:blipFill>
        <p:spPr>
          <a:xfrm>
            <a:off x="13285300" y="3232525"/>
            <a:ext cx="9856925" cy="97873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 name="Shape 277"/>
        <p:cNvGrpSpPr/>
        <p:nvPr/>
      </p:nvGrpSpPr>
      <p:grpSpPr>
        <a:xfrm>
          <a:off x="0" y="0"/>
          <a:ext cx="0" cy="0"/>
          <a:chOff x="0" y="0"/>
          <a:chExt cx="0" cy="0"/>
        </a:xfrm>
      </p:grpSpPr>
      <p:pic>
        <p:nvPicPr>
          <p:cNvPr id="278" name="Google Shape;278;p50"/>
          <p:cNvPicPr preferRelativeResize="0"/>
          <p:nvPr/>
        </p:nvPicPr>
        <p:blipFill rotWithShape="1">
          <a:blip r:embed="rId3">
            <a:alphaModFix/>
          </a:blip>
          <a:srcRect b="0" l="0" r="0" t="0"/>
          <a:stretch/>
        </p:blipFill>
        <p:spPr>
          <a:xfrm>
            <a:off x="1304144" y="1126676"/>
            <a:ext cx="3145200" cy="1620600"/>
          </a:xfrm>
          <a:prstGeom prst="rect">
            <a:avLst/>
          </a:prstGeom>
          <a:noFill/>
          <a:ln>
            <a:noFill/>
          </a:ln>
        </p:spPr>
      </p:pic>
      <p:sp>
        <p:nvSpPr>
          <p:cNvPr id="279" name="Google Shape;279;p50"/>
          <p:cNvSpPr txBox="1"/>
          <p:nvPr>
            <p:ph type="title"/>
          </p:nvPr>
        </p:nvSpPr>
        <p:spPr>
          <a:xfrm>
            <a:off x="5213811" y="793820"/>
            <a:ext cx="11280600" cy="2286300"/>
          </a:xfrm>
          <a:prstGeom prst="rect">
            <a:avLst/>
          </a:prstGeom>
          <a:noFill/>
          <a:ln>
            <a:noFill/>
          </a:ln>
        </p:spPr>
        <p:txBody>
          <a:bodyPr anchorCtr="0" anchor="ctr" bIns="243775" lIns="243775" spcFirstLastPara="1" rIns="243775" wrap="square" tIns="243775">
            <a:noAutofit/>
          </a:bodyPr>
          <a:lstStyle/>
          <a:p>
            <a:pPr indent="0" lvl="0" marL="0" marR="0" rtl="0" algn="l">
              <a:lnSpc>
                <a:spcPct val="100000"/>
              </a:lnSpc>
              <a:spcBef>
                <a:spcPts val="0"/>
              </a:spcBef>
              <a:spcAft>
                <a:spcPts val="0"/>
              </a:spcAft>
              <a:buClr>
                <a:srgbClr val="778A8B"/>
              </a:buClr>
              <a:buFont typeface="Lato"/>
              <a:buNone/>
            </a:pPr>
            <a:r>
              <a:rPr lang="en-US">
                <a:solidFill>
                  <a:srgbClr val="778A8B"/>
                </a:solidFill>
                <a:latin typeface="Lato"/>
                <a:ea typeface="Lato"/>
                <a:cs typeface="Lato"/>
                <a:sym typeface="Lato"/>
              </a:rPr>
              <a:t>Let’s Get Started!</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06B9BA"/>
            </a:gs>
            <a:gs pos="100000">
              <a:srgbClr val="23F4BD"/>
            </a:gs>
          </a:gsLst>
          <a:lin ang="18384039" scaled="0"/>
        </a:gradFill>
      </p:bgPr>
    </p:bg>
    <p:spTree>
      <p:nvGrpSpPr>
        <p:cNvPr id="283" name="Shape 283"/>
        <p:cNvGrpSpPr/>
        <p:nvPr/>
      </p:nvGrpSpPr>
      <p:grpSpPr>
        <a:xfrm>
          <a:off x="0" y="0"/>
          <a:ext cx="0" cy="0"/>
          <a:chOff x="0" y="0"/>
          <a:chExt cx="0" cy="0"/>
        </a:xfrm>
      </p:grpSpPr>
      <p:sp>
        <p:nvSpPr>
          <p:cNvPr id="284" name="Google Shape;284;p51"/>
          <p:cNvSpPr/>
          <p:nvPr/>
        </p:nvSpPr>
        <p:spPr>
          <a:xfrm>
            <a:off x="4597802" y="7941700"/>
            <a:ext cx="15188400" cy="1397100"/>
          </a:xfrm>
          <a:prstGeom prst="rect">
            <a:avLst/>
          </a:prstGeom>
          <a:noFill/>
          <a:ln>
            <a:noFill/>
          </a:ln>
        </p:spPr>
        <p:txBody>
          <a:bodyPr anchorCtr="0" anchor="ctr" bIns="101600" lIns="101600" spcFirstLastPara="1" rIns="101600" wrap="square" tIns="101600">
            <a:noAutofit/>
          </a:bodyPr>
          <a:lstStyle/>
          <a:p>
            <a:pPr indent="0" lvl="0" marL="0" marR="0" rtl="0" algn="ctr">
              <a:lnSpc>
                <a:spcPct val="100000"/>
              </a:lnSpc>
              <a:spcBef>
                <a:spcPts val="0"/>
              </a:spcBef>
              <a:spcAft>
                <a:spcPts val="0"/>
              </a:spcAft>
              <a:buClr>
                <a:srgbClr val="FFFFFF"/>
              </a:buClr>
              <a:buFont typeface="Lato"/>
              <a:buNone/>
            </a:pPr>
            <a:r>
              <a:rPr b="0" i="0" lang="en-US" sz="7800" u="none" cap="none" strike="noStrike">
                <a:solidFill>
                  <a:srgbClr val="FFFFFF"/>
                </a:solidFill>
                <a:latin typeface="Lato"/>
                <a:ea typeface="Lato"/>
                <a:cs typeface="Lato"/>
                <a:sym typeface="Lato"/>
              </a:rPr>
              <a:t>CS</a:t>
            </a:r>
            <a:r>
              <a:rPr lang="en-US" sz="7800">
                <a:solidFill>
                  <a:srgbClr val="FFFFFF"/>
                </a:solidFill>
                <a:latin typeface="Lato"/>
                <a:ea typeface="Lato"/>
                <a:cs typeface="Lato"/>
                <a:sym typeface="Lato"/>
              </a:rPr>
              <a:t>+Social Good</a:t>
            </a:r>
            <a:endParaRPr/>
          </a:p>
        </p:txBody>
      </p:sp>
      <p:sp>
        <p:nvSpPr>
          <p:cNvPr id="285" name="Google Shape;285;p51"/>
          <p:cNvSpPr/>
          <p:nvPr/>
        </p:nvSpPr>
        <p:spPr>
          <a:xfrm>
            <a:off x="4597802" y="11563100"/>
            <a:ext cx="15188400" cy="1397100"/>
          </a:xfrm>
          <a:prstGeom prst="rect">
            <a:avLst/>
          </a:prstGeom>
          <a:noFill/>
          <a:ln>
            <a:noFill/>
          </a:ln>
        </p:spPr>
        <p:txBody>
          <a:bodyPr anchorCtr="0" anchor="ctr" bIns="101600" lIns="101600" spcFirstLastPara="1" rIns="101600" wrap="square" tIns="101600">
            <a:noAutofit/>
          </a:bodyPr>
          <a:lstStyle/>
          <a:p>
            <a:pPr indent="0" lvl="0" marL="0" marR="0" rtl="0" algn="ctr">
              <a:lnSpc>
                <a:spcPct val="100000"/>
              </a:lnSpc>
              <a:spcBef>
                <a:spcPts val="0"/>
              </a:spcBef>
              <a:spcAft>
                <a:spcPts val="0"/>
              </a:spcAft>
              <a:buClr>
                <a:srgbClr val="FFFFFF"/>
              </a:buClr>
              <a:buFont typeface="Lato"/>
              <a:buNone/>
            </a:pPr>
            <a:r>
              <a:rPr i="1" lang="en-US" sz="6000">
                <a:solidFill>
                  <a:srgbClr val="FFFFFF"/>
                </a:solidFill>
                <a:latin typeface="Lato"/>
                <a:ea typeface="Lato"/>
                <a:cs typeface="Lato"/>
                <a:sym typeface="Lato"/>
              </a:rPr>
              <a:t>With materials borrowed from CS106S</a:t>
            </a:r>
            <a:endParaRPr i="1" sz="6000">
              <a:solidFill>
                <a:srgbClr val="FFFFFF"/>
              </a:solidFill>
              <a:latin typeface="Lato"/>
              <a:ea typeface="Lato"/>
              <a:cs typeface="Lato"/>
              <a:sym typeface="Lato"/>
            </a:endParaRPr>
          </a:p>
        </p:txBody>
      </p:sp>
      <p:pic>
        <p:nvPicPr>
          <p:cNvPr id="286" name="Google Shape;286;p51"/>
          <p:cNvPicPr preferRelativeResize="0"/>
          <p:nvPr/>
        </p:nvPicPr>
        <p:blipFill rotWithShape="1">
          <a:blip r:embed="rId3">
            <a:alphaModFix/>
          </a:blip>
          <a:srcRect b="27394" l="0" r="0" t="0"/>
          <a:stretch/>
        </p:blipFill>
        <p:spPr>
          <a:xfrm>
            <a:off x="7073850" y="2881552"/>
            <a:ext cx="10236300" cy="41679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32"/>
          <p:cNvSpPr txBox="1"/>
          <p:nvPr>
            <p:ph type="title"/>
          </p:nvPr>
        </p:nvSpPr>
        <p:spPr>
          <a:xfrm>
            <a:off x="1452761" y="718570"/>
            <a:ext cx="11280600" cy="2286300"/>
          </a:xfrm>
          <a:prstGeom prst="rect">
            <a:avLst/>
          </a:prstGeom>
          <a:noFill/>
          <a:ln>
            <a:noFill/>
          </a:ln>
        </p:spPr>
        <p:txBody>
          <a:bodyPr anchorCtr="0" anchor="ctr" bIns="243775" lIns="243775" spcFirstLastPara="1" rIns="243775" wrap="square" tIns="243775">
            <a:noAutofit/>
          </a:bodyPr>
          <a:lstStyle/>
          <a:p>
            <a:pPr indent="0" lvl="0" marL="0" marR="0" rtl="0" algn="l">
              <a:lnSpc>
                <a:spcPct val="100000"/>
              </a:lnSpc>
              <a:spcBef>
                <a:spcPts val="0"/>
              </a:spcBef>
              <a:spcAft>
                <a:spcPts val="0"/>
              </a:spcAft>
              <a:buClr>
                <a:srgbClr val="778A8B"/>
              </a:buClr>
              <a:buFont typeface="Lato"/>
              <a:buNone/>
            </a:pPr>
            <a:r>
              <a:rPr lang="en-US">
                <a:solidFill>
                  <a:srgbClr val="778A8B"/>
                </a:solidFill>
                <a:latin typeface="Lato"/>
                <a:ea typeface="Lato"/>
                <a:cs typeface="Lato"/>
                <a:sym typeface="Lato"/>
              </a:rPr>
              <a:t>The Problem</a:t>
            </a:r>
            <a:endParaRPr/>
          </a:p>
        </p:txBody>
      </p:sp>
      <p:sp>
        <p:nvSpPr>
          <p:cNvPr id="149" name="Google Shape;149;p32"/>
          <p:cNvSpPr/>
          <p:nvPr/>
        </p:nvSpPr>
        <p:spPr>
          <a:xfrm>
            <a:off x="700150" y="3004875"/>
            <a:ext cx="7992300" cy="10161300"/>
          </a:xfrm>
          <a:prstGeom prst="rect">
            <a:avLst/>
          </a:prstGeom>
          <a:noFill/>
          <a:ln>
            <a:noFill/>
          </a:ln>
        </p:spPr>
        <p:txBody>
          <a:bodyPr anchorCtr="0" anchor="ctr" bIns="91400" lIns="91400" spcFirstLastPara="1" rIns="91400" wrap="square" tIns="91400">
            <a:noAutofit/>
          </a:bodyPr>
          <a:lstStyle/>
          <a:p>
            <a:pPr indent="-609600" lvl="0" marL="13716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1 in 8 women will be diagnosed with breast cancer</a:t>
            </a:r>
            <a:endParaRPr sz="6000">
              <a:solidFill>
                <a:srgbClr val="586E75"/>
              </a:solidFill>
              <a:latin typeface="Lato"/>
              <a:ea typeface="Lato"/>
              <a:cs typeface="Lato"/>
              <a:sym typeface="Lato"/>
            </a:endParaRPr>
          </a:p>
          <a:p>
            <a:pPr indent="-609600" lvl="0" marL="13716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Doctor diagnosis is imperfect </a:t>
            </a:r>
            <a:endParaRPr sz="6000">
              <a:solidFill>
                <a:srgbClr val="586E75"/>
              </a:solidFill>
              <a:latin typeface="Lato"/>
              <a:ea typeface="Lato"/>
              <a:cs typeface="Lato"/>
              <a:sym typeface="Lato"/>
            </a:endParaRPr>
          </a:p>
          <a:p>
            <a:pPr indent="-609600" lvl="0" marL="13716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Could miss some real tumors</a:t>
            </a:r>
            <a:endParaRPr sz="6000">
              <a:solidFill>
                <a:srgbClr val="586E75"/>
              </a:solidFill>
              <a:latin typeface="Lato"/>
              <a:ea typeface="Lato"/>
              <a:cs typeface="Lato"/>
              <a:sym typeface="Lato"/>
            </a:endParaRPr>
          </a:p>
          <a:p>
            <a:pPr indent="-609600" lvl="0" marL="13716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Could classify benign as a tumor</a:t>
            </a:r>
            <a:endParaRPr sz="6000">
              <a:solidFill>
                <a:srgbClr val="586E75"/>
              </a:solidFill>
              <a:latin typeface="Lato"/>
              <a:ea typeface="Lato"/>
              <a:cs typeface="Lato"/>
              <a:sym typeface="Lato"/>
            </a:endParaRPr>
          </a:p>
        </p:txBody>
      </p:sp>
      <p:pic>
        <p:nvPicPr>
          <p:cNvPr id="150" name="Google Shape;150;p32"/>
          <p:cNvPicPr preferRelativeResize="0"/>
          <p:nvPr/>
        </p:nvPicPr>
        <p:blipFill>
          <a:blip r:embed="rId3">
            <a:alphaModFix/>
          </a:blip>
          <a:stretch>
            <a:fillRect/>
          </a:stretch>
        </p:blipFill>
        <p:spPr>
          <a:xfrm>
            <a:off x="9144000" y="0"/>
            <a:ext cx="15239999" cy="152399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pic>
        <p:nvPicPr>
          <p:cNvPr id="155" name="Google Shape;155;p33"/>
          <p:cNvPicPr preferRelativeResize="0"/>
          <p:nvPr/>
        </p:nvPicPr>
        <p:blipFill rotWithShape="1">
          <a:blip r:embed="rId3">
            <a:alphaModFix/>
          </a:blip>
          <a:srcRect b="0" l="0" r="0" t="0"/>
          <a:stretch/>
        </p:blipFill>
        <p:spPr>
          <a:xfrm>
            <a:off x="1304144" y="1126676"/>
            <a:ext cx="3145200" cy="1620600"/>
          </a:xfrm>
          <a:prstGeom prst="rect">
            <a:avLst/>
          </a:prstGeom>
          <a:noFill/>
          <a:ln>
            <a:noFill/>
          </a:ln>
        </p:spPr>
      </p:pic>
      <p:sp>
        <p:nvSpPr>
          <p:cNvPr id="156" name="Google Shape;156;p33"/>
          <p:cNvSpPr txBox="1"/>
          <p:nvPr>
            <p:ph type="title"/>
          </p:nvPr>
        </p:nvSpPr>
        <p:spPr>
          <a:xfrm>
            <a:off x="5213811" y="793820"/>
            <a:ext cx="11280600" cy="2286300"/>
          </a:xfrm>
          <a:prstGeom prst="rect">
            <a:avLst/>
          </a:prstGeom>
          <a:noFill/>
          <a:ln>
            <a:noFill/>
          </a:ln>
        </p:spPr>
        <p:txBody>
          <a:bodyPr anchorCtr="0" anchor="ctr" bIns="243775" lIns="243775" spcFirstLastPara="1" rIns="243775" wrap="square" tIns="243775">
            <a:noAutofit/>
          </a:bodyPr>
          <a:lstStyle/>
          <a:p>
            <a:pPr indent="0" lvl="0" marL="0" marR="0" rtl="0" algn="l">
              <a:lnSpc>
                <a:spcPct val="100000"/>
              </a:lnSpc>
              <a:spcBef>
                <a:spcPts val="0"/>
              </a:spcBef>
              <a:spcAft>
                <a:spcPts val="0"/>
              </a:spcAft>
              <a:buClr>
                <a:srgbClr val="778A8B"/>
              </a:buClr>
              <a:buFont typeface="Lato"/>
              <a:buNone/>
            </a:pPr>
            <a:r>
              <a:rPr lang="en-US">
                <a:solidFill>
                  <a:srgbClr val="778A8B"/>
                </a:solidFill>
                <a:latin typeface="Lato"/>
                <a:ea typeface="Lato"/>
                <a:cs typeface="Lato"/>
                <a:sym typeface="Lato"/>
              </a:rPr>
              <a:t>Our</a:t>
            </a:r>
            <a:r>
              <a:rPr lang="en-US">
                <a:solidFill>
                  <a:srgbClr val="778A8B"/>
                </a:solidFill>
                <a:latin typeface="Lato"/>
                <a:ea typeface="Lato"/>
                <a:cs typeface="Lato"/>
                <a:sym typeface="Lato"/>
              </a:rPr>
              <a:t> Task</a:t>
            </a:r>
            <a:endParaRPr/>
          </a:p>
        </p:txBody>
      </p:sp>
      <p:sp>
        <p:nvSpPr>
          <p:cNvPr id="157" name="Google Shape;157;p33"/>
          <p:cNvSpPr/>
          <p:nvPr/>
        </p:nvSpPr>
        <p:spPr>
          <a:xfrm>
            <a:off x="1528025" y="3080125"/>
            <a:ext cx="21914999" cy="10161300"/>
          </a:xfrm>
          <a:prstGeom prst="rect">
            <a:avLst/>
          </a:prstGeom>
          <a:noFill/>
          <a:ln>
            <a:noFill/>
          </a:ln>
        </p:spPr>
        <p:txBody>
          <a:bodyPr anchorCtr="0" anchor="ctr" bIns="91400" lIns="91400" spcFirstLastPara="1" rIns="91400" wrap="square" tIns="91400">
            <a:noAutofit/>
          </a:bodyPr>
          <a:lstStyle/>
          <a:p>
            <a:pPr indent="0" lvl="0" marL="0" marR="0" rtl="0" algn="ctr">
              <a:lnSpc>
                <a:spcPct val="115000"/>
              </a:lnSpc>
              <a:spcBef>
                <a:spcPts val="0"/>
              </a:spcBef>
              <a:spcAft>
                <a:spcPts val="0"/>
              </a:spcAft>
              <a:buNone/>
            </a:pPr>
            <a:r>
              <a:rPr lang="en-US" sz="6000">
                <a:solidFill>
                  <a:srgbClr val="586E75"/>
                </a:solidFill>
                <a:latin typeface="Lato"/>
                <a:ea typeface="Lato"/>
                <a:cs typeface="Lato"/>
                <a:sym typeface="Lato"/>
              </a:rPr>
              <a:t>Given medical data about cell growths, can we accurately classify these tumors as benign or malignant?</a:t>
            </a:r>
            <a:endParaRPr b="1" sz="6000">
              <a:solidFill>
                <a:srgbClr val="586E75"/>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pic>
        <p:nvPicPr>
          <p:cNvPr id="162" name="Google Shape;162;p34"/>
          <p:cNvPicPr preferRelativeResize="0"/>
          <p:nvPr/>
        </p:nvPicPr>
        <p:blipFill rotWithShape="1">
          <a:blip r:embed="rId3">
            <a:alphaModFix/>
          </a:blip>
          <a:srcRect b="0" l="0" r="0" t="0"/>
          <a:stretch/>
        </p:blipFill>
        <p:spPr>
          <a:xfrm>
            <a:off x="1304144" y="1126676"/>
            <a:ext cx="3145200" cy="1620600"/>
          </a:xfrm>
          <a:prstGeom prst="rect">
            <a:avLst/>
          </a:prstGeom>
          <a:noFill/>
          <a:ln>
            <a:noFill/>
          </a:ln>
        </p:spPr>
      </p:pic>
      <p:sp>
        <p:nvSpPr>
          <p:cNvPr id="163" name="Google Shape;163;p34"/>
          <p:cNvSpPr txBox="1"/>
          <p:nvPr>
            <p:ph type="title"/>
          </p:nvPr>
        </p:nvSpPr>
        <p:spPr>
          <a:xfrm>
            <a:off x="5213811" y="793820"/>
            <a:ext cx="11280600" cy="2286300"/>
          </a:xfrm>
          <a:prstGeom prst="rect">
            <a:avLst/>
          </a:prstGeom>
          <a:noFill/>
          <a:ln>
            <a:noFill/>
          </a:ln>
        </p:spPr>
        <p:txBody>
          <a:bodyPr anchorCtr="0" anchor="ctr" bIns="243775" lIns="243775" spcFirstLastPara="1" rIns="243775" wrap="square" tIns="243775">
            <a:noAutofit/>
          </a:bodyPr>
          <a:lstStyle/>
          <a:p>
            <a:pPr indent="0" lvl="0" marL="0" marR="0" rtl="0" algn="l">
              <a:lnSpc>
                <a:spcPct val="100000"/>
              </a:lnSpc>
              <a:spcBef>
                <a:spcPts val="0"/>
              </a:spcBef>
              <a:spcAft>
                <a:spcPts val="0"/>
              </a:spcAft>
              <a:buClr>
                <a:srgbClr val="778A8B"/>
              </a:buClr>
              <a:buFont typeface="Lato"/>
              <a:buNone/>
            </a:pPr>
            <a:r>
              <a:rPr lang="en-US">
                <a:solidFill>
                  <a:srgbClr val="778A8B"/>
                </a:solidFill>
                <a:latin typeface="Lato"/>
                <a:ea typeface="Lato"/>
                <a:cs typeface="Lato"/>
                <a:sym typeface="Lato"/>
              </a:rPr>
              <a:t>Why does this matter?</a:t>
            </a:r>
            <a:endParaRPr/>
          </a:p>
        </p:txBody>
      </p:sp>
      <p:sp>
        <p:nvSpPr>
          <p:cNvPr id="164" name="Google Shape;164;p34"/>
          <p:cNvSpPr/>
          <p:nvPr/>
        </p:nvSpPr>
        <p:spPr>
          <a:xfrm>
            <a:off x="1528025" y="3461125"/>
            <a:ext cx="21914999" cy="10161300"/>
          </a:xfrm>
          <a:prstGeom prst="rect">
            <a:avLst/>
          </a:prstGeom>
          <a:noFill/>
          <a:ln>
            <a:noFill/>
          </a:ln>
        </p:spPr>
        <p:txBody>
          <a:bodyPr anchorCtr="0" anchor="ctr" bIns="91400" lIns="91400" spcFirstLastPara="1" rIns="91400" wrap="square" tIns="91400">
            <a:noAutofit/>
          </a:bodyPr>
          <a:lstStyle/>
          <a:p>
            <a:pPr indent="0" lvl="0" marL="0" marR="0" rtl="0" algn="l">
              <a:lnSpc>
                <a:spcPct val="115000"/>
              </a:lnSpc>
              <a:spcBef>
                <a:spcPts val="0"/>
              </a:spcBef>
              <a:spcAft>
                <a:spcPts val="0"/>
              </a:spcAft>
              <a:buNone/>
            </a:pPr>
            <a:r>
              <a:rPr lang="en-US" sz="6000">
                <a:solidFill>
                  <a:srgbClr val="586E75"/>
                </a:solidFill>
                <a:latin typeface="Lato"/>
                <a:ea typeface="Lato"/>
                <a:cs typeface="Lato"/>
                <a:sym typeface="Lato"/>
              </a:rPr>
              <a:t>Classifying tumors allows:</a:t>
            </a:r>
            <a:endParaRPr sz="6000">
              <a:solidFill>
                <a:srgbClr val="586E75"/>
              </a:solidFill>
              <a:latin typeface="Lato"/>
              <a:ea typeface="Lato"/>
              <a:cs typeface="Lato"/>
              <a:sym typeface="Lato"/>
            </a:endParaRPr>
          </a:p>
          <a:p>
            <a:pPr indent="0" lvl="0" marL="0" marR="0" rtl="0" algn="l">
              <a:lnSpc>
                <a:spcPct val="115000"/>
              </a:lnSpc>
              <a:spcBef>
                <a:spcPts val="0"/>
              </a:spcBef>
              <a:spcAft>
                <a:spcPts val="0"/>
              </a:spcAft>
              <a:buNone/>
            </a:pPr>
            <a:r>
              <a:t/>
            </a:r>
            <a:endParaRPr sz="2400">
              <a:solidFill>
                <a:srgbClr val="586E75"/>
              </a:solidFill>
              <a:latin typeface="Lato"/>
              <a:ea typeface="Lato"/>
              <a:cs typeface="Lato"/>
              <a:sym typeface="Lato"/>
            </a:endParaRPr>
          </a:p>
          <a:p>
            <a:pPr indent="-609600" lvl="0" marL="1371600" marR="0" rtl="0" algn="l">
              <a:lnSpc>
                <a:spcPct val="150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Doctors to diagnose cancer with greater accuracy</a:t>
            </a:r>
            <a:endParaRPr sz="6000">
              <a:solidFill>
                <a:srgbClr val="586E75"/>
              </a:solidFill>
              <a:latin typeface="Lato"/>
              <a:ea typeface="Lato"/>
              <a:cs typeface="Lato"/>
              <a:sym typeface="Lato"/>
            </a:endParaRPr>
          </a:p>
          <a:p>
            <a:pPr indent="-609600" lvl="0" marL="1371600" marR="0" rtl="0" algn="l">
              <a:lnSpc>
                <a:spcPct val="150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Doctors and patients to make more informed decisions</a:t>
            </a:r>
            <a:br>
              <a:rPr lang="en-US" sz="6000">
                <a:solidFill>
                  <a:srgbClr val="586E75"/>
                </a:solidFill>
                <a:latin typeface="Lato"/>
                <a:ea typeface="Lato"/>
                <a:cs typeface="Lato"/>
                <a:sym typeface="Lato"/>
              </a:rPr>
            </a:br>
            <a:r>
              <a:rPr lang="en-US" sz="6000">
                <a:solidFill>
                  <a:srgbClr val="586E75"/>
                </a:solidFill>
                <a:latin typeface="Lato"/>
                <a:ea typeface="Lato"/>
                <a:cs typeface="Lato"/>
                <a:sym typeface="Lato"/>
              </a:rPr>
              <a:t>Medical costs to be reduced and diagnosing processes to become more efficient</a:t>
            </a:r>
            <a:endParaRPr sz="6000">
              <a:solidFill>
                <a:srgbClr val="586E75"/>
              </a:solidFill>
              <a:latin typeface="Lato"/>
              <a:ea typeface="Lato"/>
              <a:cs typeface="Lato"/>
              <a:sym typeface="Lato"/>
            </a:endParaRPr>
          </a:p>
          <a:p>
            <a:pPr indent="-609600" lvl="0" marL="1371600" marR="0" rtl="0" algn="l">
              <a:lnSpc>
                <a:spcPct val="150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Machine learning can drop the error rate for cancer diagnoses by 85%!</a:t>
            </a:r>
            <a:endParaRPr sz="6000">
              <a:solidFill>
                <a:srgbClr val="586E75"/>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pic>
        <p:nvPicPr>
          <p:cNvPr id="169" name="Google Shape;169;p35"/>
          <p:cNvPicPr preferRelativeResize="0"/>
          <p:nvPr/>
        </p:nvPicPr>
        <p:blipFill rotWithShape="1">
          <a:blip r:embed="rId3">
            <a:alphaModFix/>
          </a:blip>
          <a:srcRect b="0" l="0" r="0" t="0"/>
          <a:stretch/>
        </p:blipFill>
        <p:spPr>
          <a:xfrm>
            <a:off x="9618201" y="5031825"/>
            <a:ext cx="5147700" cy="2652300"/>
          </a:xfrm>
          <a:prstGeom prst="rect">
            <a:avLst/>
          </a:prstGeom>
          <a:noFill/>
          <a:ln>
            <a:noFill/>
          </a:ln>
        </p:spPr>
      </p:pic>
      <p:sp>
        <p:nvSpPr>
          <p:cNvPr id="170" name="Google Shape;170;p35"/>
          <p:cNvSpPr txBox="1"/>
          <p:nvPr>
            <p:ph type="title"/>
          </p:nvPr>
        </p:nvSpPr>
        <p:spPr>
          <a:xfrm>
            <a:off x="6551652" y="9330529"/>
            <a:ext cx="11280600" cy="2286300"/>
          </a:xfrm>
          <a:prstGeom prst="rect">
            <a:avLst/>
          </a:prstGeom>
          <a:noFill/>
          <a:ln>
            <a:noFill/>
          </a:ln>
        </p:spPr>
        <p:txBody>
          <a:bodyPr anchorCtr="0" anchor="ctr" bIns="243775" lIns="243775" spcFirstLastPara="1" rIns="243775" wrap="square" tIns="243775">
            <a:noAutofit/>
          </a:bodyPr>
          <a:lstStyle/>
          <a:p>
            <a:pPr indent="0" lvl="0" marL="0" marR="0" rtl="0" algn="ctr">
              <a:lnSpc>
                <a:spcPct val="100000"/>
              </a:lnSpc>
              <a:spcBef>
                <a:spcPts val="0"/>
              </a:spcBef>
              <a:spcAft>
                <a:spcPts val="0"/>
              </a:spcAft>
              <a:buClr>
                <a:srgbClr val="778A8B"/>
              </a:buClr>
              <a:buFont typeface="Lato"/>
              <a:buNone/>
            </a:pPr>
            <a:r>
              <a:rPr lang="en-US">
                <a:solidFill>
                  <a:srgbClr val="778A8B"/>
                </a:solidFill>
                <a:latin typeface="Lato"/>
                <a:ea typeface="Lato"/>
                <a:cs typeface="Lato"/>
                <a:sym typeface="Lato"/>
              </a:rPr>
              <a:t>Introduction to Machine Learning</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pic>
        <p:nvPicPr>
          <p:cNvPr id="175" name="Google Shape;175;p36"/>
          <p:cNvPicPr preferRelativeResize="0"/>
          <p:nvPr/>
        </p:nvPicPr>
        <p:blipFill rotWithShape="1">
          <a:blip r:embed="rId3">
            <a:alphaModFix/>
          </a:blip>
          <a:srcRect b="0" l="0" r="0" t="0"/>
          <a:stretch/>
        </p:blipFill>
        <p:spPr>
          <a:xfrm>
            <a:off x="1304144" y="1126676"/>
            <a:ext cx="3145200" cy="1620600"/>
          </a:xfrm>
          <a:prstGeom prst="rect">
            <a:avLst/>
          </a:prstGeom>
          <a:noFill/>
          <a:ln>
            <a:noFill/>
          </a:ln>
        </p:spPr>
      </p:pic>
      <p:sp>
        <p:nvSpPr>
          <p:cNvPr id="176" name="Google Shape;176;p36"/>
          <p:cNvSpPr txBox="1"/>
          <p:nvPr>
            <p:ph type="title"/>
          </p:nvPr>
        </p:nvSpPr>
        <p:spPr>
          <a:xfrm>
            <a:off x="5213795" y="793825"/>
            <a:ext cx="17096701" cy="2286300"/>
          </a:xfrm>
          <a:prstGeom prst="rect">
            <a:avLst/>
          </a:prstGeom>
          <a:noFill/>
          <a:ln>
            <a:noFill/>
          </a:ln>
        </p:spPr>
        <p:txBody>
          <a:bodyPr anchorCtr="0" anchor="ctr" bIns="243775" lIns="243775" spcFirstLastPara="1" rIns="243775" wrap="square" tIns="243775">
            <a:noAutofit/>
          </a:bodyPr>
          <a:lstStyle/>
          <a:p>
            <a:pPr indent="0" lvl="0" marL="0" marR="0" rtl="0" algn="l">
              <a:lnSpc>
                <a:spcPct val="100000"/>
              </a:lnSpc>
              <a:spcBef>
                <a:spcPts val="0"/>
              </a:spcBef>
              <a:spcAft>
                <a:spcPts val="0"/>
              </a:spcAft>
              <a:buClr>
                <a:srgbClr val="778A8B"/>
              </a:buClr>
              <a:buFont typeface="Lato"/>
              <a:buNone/>
            </a:pPr>
            <a:r>
              <a:rPr lang="en-US">
                <a:solidFill>
                  <a:srgbClr val="778A8B"/>
                </a:solidFill>
                <a:latin typeface="Lato"/>
                <a:ea typeface="Lato"/>
                <a:cs typeface="Lato"/>
                <a:sym typeface="Lato"/>
              </a:rPr>
              <a:t>What is Machine Learning?</a:t>
            </a:r>
            <a:endParaRPr/>
          </a:p>
        </p:txBody>
      </p:sp>
      <p:sp>
        <p:nvSpPr>
          <p:cNvPr id="177" name="Google Shape;177;p36"/>
          <p:cNvSpPr/>
          <p:nvPr/>
        </p:nvSpPr>
        <p:spPr>
          <a:xfrm>
            <a:off x="1528025" y="3080125"/>
            <a:ext cx="8970600" cy="10161300"/>
          </a:xfrm>
          <a:prstGeom prst="rect">
            <a:avLst/>
          </a:prstGeom>
          <a:noFill/>
          <a:ln>
            <a:noFill/>
          </a:ln>
        </p:spPr>
        <p:txBody>
          <a:bodyPr anchorCtr="0" anchor="ctr" bIns="91400" lIns="91400" spcFirstLastPara="1" rIns="91400" wrap="square" tIns="91400">
            <a:noAutofit/>
          </a:bodyPr>
          <a:lstStyle/>
          <a:p>
            <a:pPr indent="0" lvl="0" marL="0" marR="0" rtl="0" algn="ctr">
              <a:lnSpc>
                <a:spcPct val="115000"/>
              </a:lnSpc>
              <a:spcBef>
                <a:spcPts val="0"/>
              </a:spcBef>
              <a:spcAft>
                <a:spcPts val="0"/>
              </a:spcAft>
              <a:buNone/>
            </a:pPr>
            <a:r>
              <a:rPr lang="en-US" sz="6000">
                <a:solidFill>
                  <a:srgbClr val="586E75"/>
                </a:solidFill>
                <a:latin typeface="Lato"/>
                <a:ea typeface="Lato"/>
                <a:cs typeface="Lato"/>
                <a:sym typeface="Lato"/>
              </a:rPr>
              <a:t>Machine learning is a “field of study that gives computers the ability to learn without being explicitly programmed.”</a:t>
            </a:r>
            <a:endParaRPr sz="6000">
              <a:solidFill>
                <a:srgbClr val="586E75"/>
              </a:solidFill>
              <a:latin typeface="Lato"/>
              <a:ea typeface="Lato"/>
              <a:cs typeface="Lato"/>
              <a:sym typeface="Lato"/>
            </a:endParaRPr>
          </a:p>
          <a:p>
            <a:pPr indent="0" lvl="0" marL="0" marR="0" rtl="0" algn="ctr">
              <a:lnSpc>
                <a:spcPct val="115000"/>
              </a:lnSpc>
              <a:spcBef>
                <a:spcPts val="0"/>
              </a:spcBef>
              <a:spcAft>
                <a:spcPts val="0"/>
              </a:spcAft>
              <a:buNone/>
            </a:pPr>
            <a:r>
              <a:rPr lang="en-US" sz="6000">
                <a:solidFill>
                  <a:srgbClr val="586E75"/>
                </a:solidFill>
                <a:latin typeface="Lato"/>
                <a:ea typeface="Lato"/>
                <a:cs typeface="Lato"/>
                <a:sym typeface="Lato"/>
              </a:rPr>
              <a:t>-Arthur Samuel, 1959</a:t>
            </a:r>
            <a:endParaRPr sz="6000">
              <a:solidFill>
                <a:srgbClr val="586E75"/>
              </a:solidFill>
              <a:latin typeface="Lato"/>
              <a:ea typeface="Lato"/>
              <a:cs typeface="Lato"/>
              <a:sym typeface="Lato"/>
            </a:endParaRPr>
          </a:p>
        </p:txBody>
      </p:sp>
      <p:pic>
        <p:nvPicPr>
          <p:cNvPr id="178" name="Google Shape;178;p36"/>
          <p:cNvPicPr preferRelativeResize="0"/>
          <p:nvPr/>
        </p:nvPicPr>
        <p:blipFill>
          <a:blip r:embed="rId4">
            <a:alphaModFix/>
          </a:blip>
          <a:stretch>
            <a:fillRect/>
          </a:stretch>
        </p:blipFill>
        <p:spPr>
          <a:xfrm>
            <a:off x="11971700" y="3579950"/>
            <a:ext cx="9661476" cy="96614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pic>
        <p:nvPicPr>
          <p:cNvPr id="183" name="Google Shape;183;p37"/>
          <p:cNvPicPr preferRelativeResize="0"/>
          <p:nvPr/>
        </p:nvPicPr>
        <p:blipFill rotWithShape="1">
          <a:blip r:embed="rId3">
            <a:alphaModFix/>
          </a:blip>
          <a:srcRect b="0" l="0" r="0" t="0"/>
          <a:stretch/>
        </p:blipFill>
        <p:spPr>
          <a:xfrm>
            <a:off x="1304144" y="1126676"/>
            <a:ext cx="3145200" cy="1620600"/>
          </a:xfrm>
          <a:prstGeom prst="rect">
            <a:avLst/>
          </a:prstGeom>
          <a:noFill/>
          <a:ln>
            <a:noFill/>
          </a:ln>
        </p:spPr>
      </p:pic>
      <p:sp>
        <p:nvSpPr>
          <p:cNvPr id="184" name="Google Shape;184;p37"/>
          <p:cNvSpPr txBox="1"/>
          <p:nvPr>
            <p:ph type="title"/>
          </p:nvPr>
        </p:nvSpPr>
        <p:spPr>
          <a:xfrm>
            <a:off x="5213795" y="793825"/>
            <a:ext cx="15971700" cy="2286300"/>
          </a:xfrm>
          <a:prstGeom prst="rect">
            <a:avLst/>
          </a:prstGeom>
          <a:noFill/>
          <a:ln>
            <a:noFill/>
          </a:ln>
        </p:spPr>
        <p:txBody>
          <a:bodyPr anchorCtr="0" anchor="ctr" bIns="243775" lIns="243775" spcFirstLastPara="1" rIns="243775" wrap="square" tIns="243775">
            <a:noAutofit/>
          </a:bodyPr>
          <a:lstStyle/>
          <a:p>
            <a:pPr indent="0" lvl="0" marL="0" marR="0" rtl="0" algn="l">
              <a:lnSpc>
                <a:spcPct val="100000"/>
              </a:lnSpc>
              <a:spcBef>
                <a:spcPts val="0"/>
              </a:spcBef>
              <a:spcAft>
                <a:spcPts val="0"/>
              </a:spcAft>
              <a:buClr>
                <a:srgbClr val="778A8B"/>
              </a:buClr>
              <a:buFont typeface="Lato"/>
              <a:buNone/>
            </a:pPr>
            <a:r>
              <a:rPr lang="en-US">
                <a:solidFill>
                  <a:srgbClr val="778A8B"/>
                </a:solidFill>
                <a:latin typeface="Lato"/>
                <a:ea typeface="Lato"/>
                <a:cs typeface="Lato"/>
                <a:sym typeface="Lato"/>
              </a:rPr>
              <a:t>Types of Machine Learning</a:t>
            </a:r>
            <a:endParaRPr/>
          </a:p>
        </p:txBody>
      </p:sp>
      <p:sp>
        <p:nvSpPr>
          <p:cNvPr id="185" name="Google Shape;185;p37"/>
          <p:cNvSpPr/>
          <p:nvPr/>
        </p:nvSpPr>
        <p:spPr>
          <a:xfrm>
            <a:off x="1129800" y="3497350"/>
            <a:ext cx="14599500" cy="7753800"/>
          </a:xfrm>
          <a:prstGeom prst="rect">
            <a:avLst/>
          </a:prstGeom>
          <a:noFill/>
          <a:ln>
            <a:noFill/>
          </a:ln>
        </p:spPr>
        <p:txBody>
          <a:bodyPr anchorCtr="0" anchor="t" bIns="91400" lIns="91400" spcFirstLastPara="1" rIns="91400" wrap="square" tIns="91400">
            <a:noAutofit/>
          </a:bodyPr>
          <a:lstStyle/>
          <a:p>
            <a:pPr indent="-609600" lvl="0" marL="1371600" marR="0" rtl="0" algn="l">
              <a:lnSpc>
                <a:spcPct val="115000"/>
              </a:lnSpc>
              <a:spcBef>
                <a:spcPts val="0"/>
              </a:spcBef>
              <a:spcAft>
                <a:spcPts val="0"/>
              </a:spcAft>
              <a:buClr>
                <a:srgbClr val="586E75"/>
              </a:buClr>
              <a:buSzPts val="6000"/>
              <a:buFont typeface="Lato"/>
              <a:buChar char="●"/>
            </a:pPr>
            <a:r>
              <a:rPr b="1" lang="en-US" sz="6000">
                <a:solidFill>
                  <a:srgbClr val="586E75"/>
                </a:solidFill>
                <a:latin typeface="Lato"/>
                <a:ea typeface="Lato"/>
                <a:cs typeface="Lato"/>
                <a:sym typeface="Lato"/>
              </a:rPr>
              <a:t>Supervised</a:t>
            </a:r>
            <a:r>
              <a:rPr lang="en-US" sz="6000">
                <a:solidFill>
                  <a:srgbClr val="586E75"/>
                </a:solidFill>
                <a:latin typeface="Lato"/>
                <a:ea typeface="Lato"/>
                <a:cs typeface="Lato"/>
                <a:sym typeface="Lato"/>
              </a:rPr>
              <a:t> </a:t>
            </a:r>
            <a:endParaRPr sz="6000">
              <a:solidFill>
                <a:srgbClr val="586E75"/>
              </a:solidFill>
              <a:latin typeface="Lato"/>
              <a:ea typeface="Lato"/>
              <a:cs typeface="Lato"/>
              <a:sym typeface="Lato"/>
            </a:endParaRPr>
          </a:p>
          <a:p>
            <a:pPr indent="-609600" lvl="1"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Know the outcome of data</a:t>
            </a:r>
            <a:endParaRPr sz="6000">
              <a:solidFill>
                <a:srgbClr val="586E75"/>
              </a:solidFill>
              <a:latin typeface="Lato"/>
              <a:ea typeface="Lato"/>
              <a:cs typeface="Lato"/>
              <a:sym typeface="Lato"/>
            </a:endParaRPr>
          </a:p>
          <a:p>
            <a:pPr indent="-609600" lvl="1"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(Black or White in graphic)</a:t>
            </a:r>
            <a:endParaRPr sz="6000">
              <a:solidFill>
                <a:srgbClr val="586E75"/>
              </a:solidFill>
              <a:latin typeface="Lato"/>
              <a:ea typeface="Lato"/>
              <a:cs typeface="Lato"/>
              <a:sym typeface="Lato"/>
            </a:endParaRPr>
          </a:p>
          <a:p>
            <a:pPr indent="-609600" lvl="1"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Spam vs. Not Spam</a:t>
            </a:r>
            <a:endParaRPr sz="6000">
              <a:solidFill>
                <a:srgbClr val="586E75"/>
              </a:solidFill>
              <a:latin typeface="Lato"/>
              <a:ea typeface="Lato"/>
              <a:cs typeface="Lato"/>
              <a:sym typeface="Lato"/>
            </a:endParaRPr>
          </a:p>
          <a:p>
            <a:pPr indent="-609600" lvl="1"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Housing Price (based on sq ft, num bath, num bed)</a:t>
            </a:r>
            <a:endParaRPr sz="6000">
              <a:solidFill>
                <a:srgbClr val="586E75"/>
              </a:solidFill>
              <a:latin typeface="Lato"/>
              <a:ea typeface="Lato"/>
              <a:cs typeface="Lato"/>
              <a:sym typeface="Lato"/>
            </a:endParaRPr>
          </a:p>
          <a:p>
            <a:pPr indent="-609600" lvl="1"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Breast Cancer Classification</a:t>
            </a:r>
            <a:endParaRPr sz="6000">
              <a:solidFill>
                <a:srgbClr val="586E75"/>
              </a:solidFill>
              <a:latin typeface="Lato"/>
              <a:ea typeface="Lato"/>
              <a:cs typeface="Lato"/>
              <a:sym typeface="Lato"/>
            </a:endParaRPr>
          </a:p>
          <a:p>
            <a:pPr indent="-609600" lvl="0" marL="13716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Unsupervised </a:t>
            </a:r>
            <a:endParaRPr sz="6000">
              <a:solidFill>
                <a:srgbClr val="586E75"/>
              </a:solidFill>
              <a:latin typeface="Lato"/>
              <a:ea typeface="Lato"/>
              <a:cs typeface="Lato"/>
              <a:sym typeface="Lato"/>
            </a:endParaRPr>
          </a:p>
        </p:txBody>
      </p:sp>
      <p:pic>
        <p:nvPicPr>
          <p:cNvPr id="186" name="Google Shape;186;p37"/>
          <p:cNvPicPr preferRelativeResize="0"/>
          <p:nvPr/>
        </p:nvPicPr>
        <p:blipFill>
          <a:blip r:embed="rId4">
            <a:alphaModFix/>
          </a:blip>
          <a:stretch>
            <a:fillRect/>
          </a:stretch>
        </p:blipFill>
        <p:spPr>
          <a:xfrm>
            <a:off x="15879825" y="3463225"/>
            <a:ext cx="7298150" cy="83135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pic>
        <p:nvPicPr>
          <p:cNvPr id="191" name="Google Shape;191;p38"/>
          <p:cNvPicPr preferRelativeResize="0"/>
          <p:nvPr/>
        </p:nvPicPr>
        <p:blipFill rotWithShape="1">
          <a:blip r:embed="rId3">
            <a:alphaModFix/>
          </a:blip>
          <a:srcRect b="0" l="0" r="0" t="0"/>
          <a:stretch/>
        </p:blipFill>
        <p:spPr>
          <a:xfrm>
            <a:off x="1304144" y="1126676"/>
            <a:ext cx="3145200" cy="1620600"/>
          </a:xfrm>
          <a:prstGeom prst="rect">
            <a:avLst/>
          </a:prstGeom>
          <a:noFill/>
          <a:ln>
            <a:noFill/>
          </a:ln>
        </p:spPr>
      </p:pic>
      <p:sp>
        <p:nvSpPr>
          <p:cNvPr id="192" name="Google Shape;192;p38"/>
          <p:cNvSpPr txBox="1"/>
          <p:nvPr>
            <p:ph type="title"/>
          </p:nvPr>
        </p:nvSpPr>
        <p:spPr>
          <a:xfrm>
            <a:off x="5213795" y="793825"/>
            <a:ext cx="15971700" cy="2286300"/>
          </a:xfrm>
          <a:prstGeom prst="rect">
            <a:avLst/>
          </a:prstGeom>
          <a:noFill/>
          <a:ln>
            <a:noFill/>
          </a:ln>
        </p:spPr>
        <p:txBody>
          <a:bodyPr anchorCtr="0" anchor="ctr" bIns="243775" lIns="243775" spcFirstLastPara="1" rIns="243775" wrap="square" tIns="243775">
            <a:noAutofit/>
          </a:bodyPr>
          <a:lstStyle/>
          <a:p>
            <a:pPr indent="0" lvl="0" marL="0" marR="0" rtl="0" algn="l">
              <a:lnSpc>
                <a:spcPct val="100000"/>
              </a:lnSpc>
              <a:spcBef>
                <a:spcPts val="0"/>
              </a:spcBef>
              <a:spcAft>
                <a:spcPts val="0"/>
              </a:spcAft>
              <a:buClr>
                <a:srgbClr val="778A8B"/>
              </a:buClr>
              <a:buFont typeface="Lato"/>
              <a:buNone/>
            </a:pPr>
            <a:r>
              <a:rPr lang="en-US">
                <a:solidFill>
                  <a:srgbClr val="778A8B"/>
                </a:solidFill>
                <a:latin typeface="Lato"/>
                <a:ea typeface="Lato"/>
                <a:cs typeface="Lato"/>
                <a:sym typeface="Lato"/>
              </a:rPr>
              <a:t>Types of Machine Learning</a:t>
            </a:r>
            <a:endParaRPr/>
          </a:p>
        </p:txBody>
      </p:sp>
      <p:sp>
        <p:nvSpPr>
          <p:cNvPr id="193" name="Google Shape;193;p38"/>
          <p:cNvSpPr/>
          <p:nvPr/>
        </p:nvSpPr>
        <p:spPr>
          <a:xfrm>
            <a:off x="1129800" y="3497350"/>
            <a:ext cx="12981300" cy="7753800"/>
          </a:xfrm>
          <a:prstGeom prst="rect">
            <a:avLst/>
          </a:prstGeom>
          <a:noFill/>
          <a:ln>
            <a:noFill/>
          </a:ln>
        </p:spPr>
        <p:txBody>
          <a:bodyPr anchorCtr="0" anchor="t" bIns="91400" lIns="91400" spcFirstLastPara="1" rIns="91400" wrap="square" tIns="91400">
            <a:noAutofit/>
          </a:bodyPr>
          <a:lstStyle/>
          <a:p>
            <a:pPr indent="-609600" lvl="0" marL="13716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Supervised </a:t>
            </a:r>
            <a:endParaRPr sz="6000">
              <a:solidFill>
                <a:srgbClr val="586E75"/>
              </a:solidFill>
              <a:latin typeface="Lato"/>
              <a:ea typeface="Lato"/>
              <a:cs typeface="Lato"/>
              <a:sym typeface="Lato"/>
            </a:endParaRPr>
          </a:p>
          <a:p>
            <a:pPr indent="-609600" lvl="0" marL="1371600" marR="0" rtl="0" algn="l">
              <a:lnSpc>
                <a:spcPct val="115000"/>
              </a:lnSpc>
              <a:spcBef>
                <a:spcPts val="0"/>
              </a:spcBef>
              <a:spcAft>
                <a:spcPts val="0"/>
              </a:spcAft>
              <a:buClr>
                <a:srgbClr val="586E75"/>
              </a:buClr>
              <a:buSzPts val="6000"/>
              <a:buFont typeface="Lato"/>
              <a:buChar char="●"/>
            </a:pPr>
            <a:r>
              <a:rPr b="1" lang="en-US" sz="6000">
                <a:solidFill>
                  <a:srgbClr val="586E75"/>
                </a:solidFill>
                <a:latin typeface="Lato"/>
                <a:ea typeface="Lato"/>
                <a:cs typeface="Lato"/>
                <a:sym typeface="Lato"/>
              </a:rPr>
              <a:t>Unsupervised</a:t>
            </a:r>
            <a:r>
              <a:rPr lang="en-US" sz="6000">
                <a:solidFill>
                  <a:srgbClr val="586E75"/>
                </a:solidFill>
                <a:latin typeface="Lato"/>
                <a:ea typeface="Lato"/>
                <a:cs typeface="Lato"/>
                <a:sym typeface="Lato"/>
              </a:rPr>
              <a:t> </a:t>
            </a:r>
            <a:endParaRPr sz="6000">
              <a:solidFill>
                <a:srgbClr val="586E75"/>
              </a:solidFill>
              <a:latin typeface="Lato"/>
              <a:ea typeface="Lato"/>
              <a:cs typeface="Lato"/>
              <a:sym typeface="Lato"/>
            </a:endParaRPr>
          </a:p>
          <a:p>
            <a:pPr indent="-609600" lvl="1"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No outcome variable *gasp*</a:t>
            </a:r>
            <a:endParaRPr sz="6000">
              <a:solidFill>
                <a:srgbClr val="586E75"/>
              </a:solidFill>
              <a:latin typeface="Lato"/>
              <a:ea typeface="Lato"/>
              <a:cs typeface="Lato"/>
              <a:sym typeface="Lato"/>
            </a:endParaRPr>
          </a:p>
          <a:p>
            <a:pPr indent="-609600" lvl="1"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Knowing everyone’s friends on Facebook, tell me about the structure of friend groups</a:t>
            </a:r>
            <a:endParaRPr sz="6000">
              <a:solidFill>
                <a:srgbClr val="586E75"/>
              </a:solidFill>
              <a:latin typeface="Lato"/>
              <a:ea typeface="Lato"/>
              <a:cs typeface="Lato"/>
              <a:sym typeface="Lato"/>
            </a:endParaRPr>
          </a:p>
          <a:p>
            <a:pPr indent="-609600" lvl="1" marL="2743200" marR="0" rtl="0" algn="l">
              <a:lnSpc>
                <a:spcPct val="115000"/>
              </a:lnSpc>
              <a:spcBef>
                <a:spcPts val="0"/>
              </a:spcBef>
              <a:spcAft>
                <a:spcPts val="0"/>
              </a:spcAft>
              <a:buClr>
                <a:srgbClr val="586E75"/>
              </a:buClr>
              <a:buSzPts val="6000"/>
              <a:buFont typeface="Lato"/>
              <a:buChar char="○"/>
            </a:pPr>
            <a:r>
              <a:rPr lang="en-US" sz="6000">
                <a:solidFill>
                  <a:srgbClr val="586E75"/>
                </a:solidFill>
                <a:latin typeface="Lato"/>
                <a:ea typeface="Lato"/>
                <a:cs typeface="Lato"/>
                <a:sym typeface="Lato"/>
              </a:rPr>
              <a:t>Looking at news sites to group articles into categories</a:t>
            </a:r>
            <a:endParaRPr sz="6000">
              <a:solidFill>
                <a:srgbClr val="586E75"/>
              </a:solidFill>
              <a:latin typeface="Lato"/>
              <a:ea typeface="Lato"/>
              <a:cs typeface="Lato"/>
              <a:sym typeface="Lato"/>
            </a:endParaRPr>
          </a:p>
        </p:txBody>
      </p:sp>
      <p:pic>
        <p:nvPicPr>
          <p:cNvPr id="194" name="Google Shape;194;p38"/>
          <p:cNvPicPr preferRelativeResize="0"/>
          <p:nvPr/>
        </p:nvPicPr>
        <p:blipFill>
          <a:blip r:embed="rId4">
            <a:alphaModFix/>
          </a:blip>
          <a:stretch>
            <a:fillRect/>
          </a:stretch>
        </p:blipFill>
        <p:spPr>
          <a:xfrm>
            <a:off x="15693425" y="3610675"/>
            <a:ext cx="7107418" cy="80186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